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4" r:id="rId5"/>
    <p:sldId id="260" r:id="rId6"/>
    <p:sldId id="300" r:id="rId7"/>
    <p:sldId id="259" r:id="rId8"/>
    <p:sldId id="295" r:id="rId9"/>
    <p:sldId id="296" r:id="rId10"/>
    <p:sldId id="297" r:id="rId11"/>
    <p:sldId id="298" r:id="rId12"/>
    <p:sldId id="299" r:id="rId13"/>
    <p:sldId id="302" r:id="rId14"/>
    <p:sldId id="262" r:id="rId15"/>
    <p:sldId id="301" r:id="rId16"/>
    <p:sldId id="303" r:id="rId17"/>
    <p:sldId id="263" r:id="rId18"/>
    <p:sldId id="308" r:id="rId19"/>
    <p:sldId id="264" r:id="rId20"/>
    <p:sldId id="304" r:id="rId21"/>
    <p:sldId id="305" r:id="rId22"/>
    <p:sldId id="306" r:id="rId23"/>
    <p:sldId id="307" r:id="rId24"/>
    <p:sldId id="273" r:id="rId25"/>
  </p:sldIdLst>
  <p:sldSz cx="9144000" cy="5143500"/>
  <p:notesSz cx="6858000" cy="9144000"/>
  <p:embeddedFontLst>
    <p:embeddedFont>
      <p:font typeface="Gantari ExtraBold"/>
      <p:bold r:id="rId29"/>
    </p:embeddedFont>
    <p:embeddedFont>
      <p:font typeface="Gantari"/>
      <p:regular r:id="rId30"/>
    </p:embeddedFont>
    <p:embeddedFont>
      <p:font typeface="Verdana" panose="020B060403050404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11" name="Shape 9811"/>
        <p:cNvGrpSpPr/>
        <p:nvPr/>
      </p:nvGrpSpPr>
      <p:grpSpPr>
        <a:xfrm>
          <a:off x="0" y="0"/>
          <a:ext cx="0" cy="0"/>
          <a:chOff x="0" y="0"/>
          <a:chExt cx="0" cy="0"/>
        </a:xfrm>
      </p:grpSpPr>
      <p:sp>
        <p:nvSpPr>
          <p:cNvPr id="9812" name="Google Shape;9812;g1450b2fcb6e_0_19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3" name="Google Shape;9813;g1450b2fcb6e_0_19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78" name="Shape 9878"/>
        <p:cNvGrpSpPr/>
        <p:nvPr/>
      </p:nvGrpSpPr>
      <p:grpSpPr>
        <a:xfrm>
          <a:off x="0" y="0"/>
          <a:ext cx="0" cy="0"/>
          <a:chOff x="0" y="0"/>
          <a:chExt cx="0" cy="0"/>
        </a:xfrm>
      </p:grpSpPr>
      <p:sp>
        <p:nvSpPr>
          <p:cNvPr id="9879" name="Google Shape;9879;g1450b2fcb6e_0_40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1450b2fcb6e_0_40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68" name="Shape 9868"/>
        <p:cNvGrpSpPr/>
        <p:nvPr/>
      </p:nvGrpSpPr>
      <p:grpSpPr>
        <a:xfrm>
          <a:off x="0" y="0"/>
          <a:ext cx="0" cy="0"/>
          <a:chOff x="0" y="0"/>
          <a:chExt cx="0" cy="0"/>
        </a:xfrm>
      </p:grpSpPr>
      <p:sp>
        <p:nvSpPr>
          <p:cNvPr id="9869" name="Google Shape;9869;g1450b2fcb6e_0_45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0" name="Google Shape;9870;g1450b2fcb6e_0_45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06" name="Shape 9906"/>
        <p:cNvGrpSpPr/>
        <p:nvPr/>
      </p:nvGrpSpPr>
      <p:grpSpPr>
        <a:xfrm>
          <a:off x="0" y="0"/>
          <a:ext cx="0" cy="0"/>
          <a:chOff x="0" y="0"/>
          <a:chExt cx="0" cy="0"/>
        </a:xfrm>
      </p:grpSpPr>
      <p:sp>
        <p:nvSpPr>
          <p:cNvPr id="9907" name="Google Shape;9907;g1439b8e704c_0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8" name="Google Shape;9908;g1439b8e704c_0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22" name="Shape 9922"/>
        <p:cNvGrpSpPr/>
        <p:nvPr/>
      </p:nvGrpSpPr>
      <p:grpSpPr>
        <a:xfrm>
          <a:off x="0" y="0"/>
          <a:ext cx="0" cy="0"/>
          <a:chOff x="0" y="0"/>
          <a:chExt cx="0" cy="0"/>
        </a:xfrm>
      </p:grpSpPr>
      <p:sp>
        <p:nvSpPr>
          <p:cNvPr id="9923" name="Google Shape;9923;g143d23f59b0_1_12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4" name="Google Shape;9924;g143d23f59b0_1_12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41" name="Shape 9941"/>
        <p:cNvGrpSpPr/>
        <p:nvPr/>
      </p:nvGrpSpPr>
      <p:grpSpPr>
        <a:xfrm>
          <a:off x="0" y="0"/>
          <a:ext cx="0" cy="0"/>
          <a:chOff x="0" y="0"/>
          <a:chExt cx="0" cy="0"/>
        </a:xfrm>
      </p:grpSpPr>
      <p:sp>
        <p:nvSpPr>
          <p:cNvPr id="9942" name="Google Shape;9942;g1466be8df3d_3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3" name="Google Shape;9943;g1466be8df3d_3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76" name="Shape 10076"/>
        <p:cNvGrpSpPr/>
        <p:nvPr/>
      </p:nvGrpSpPr>
      <p:grpSpPr>
        <a:xfrm>
          <a:off x="0" y="0"/>
          <a:ext cx="0" cy="0"/>
          <a:chOff x="0" y="0"/>
          <a:chExt cx="0" cy="0"/>
        </a:xfrm>
      </p:grpSpPr>
      <p:sp>
        <p:nvSpPr>
          <p:cNvPr id="10077" name="Google Shape;10077;gfdf1b3117e_1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8" name="Google Shape;10078;gfdf1b3117e_1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1"/>
        </a:solidFill>
        <a:effectLst/>
      </p:bgPr>
    </p:bg>
    <p:spTree>
      <p:nvGrpSpPr>
        <p:cNvPr id="8" name="Shape 8"/>
        <p:cNvGrpSpPr/>
        <p:nvPr/>
      </p:nvGrpSpPr>
      <p:grpSpPr>
        <a:xfrm>
          <a:off x="0" y="0"/>
          <a:ext cx="0" cy="0"/>
          <a:chOff x="0" y="0"/>
          <a:chExt cx="0" cy="0"/>
        </a:xfrm>
      </p:grpSpPr>
      <p:grpSp>
        <p:nvGrpSpPr>
          <p:cNvPr id="9" name="Google Shape;9;p2"/>
          <p:cNvGrpSpPr/>
          <p:nvPr/>
        </p:nvGrpSpPr>
        <p:grpSpPr>
          <a:xfrm>
            <a:off x="0" y="0"/>
            <a:ext cx="9144125" cy="5143391"/>
            <a:chOff x="0" y="0"/>
            <a:chExt cx="9144125" cy="5143391"/>
          </a:xfrm>
        </p:grpSpPr>
        <p:sp>
          <p:nvSpPr>
            <p:cNvPr id="10" name="Google Shape;10;p2"/>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2"/>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2"/>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 name="Google Shape;370;p2"/>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1" name="Google Shape;371;p2"/>
          <p:cNvGrpSpPr/>
          <p:nvPr/>
        </p:nvGrpSpPr>
        <p:grpSpPr>
          <a:xfrm>
            <a:off x="553048" y="535000"/>
            <a:ext cx="8105852" cy="4302000"/>
            <a:chOff x="553048" y="535000"/>
            <a:chExt cx="8105852" cy="4302000"/>
          </a:xfrm>
        </p:grpSpPr>
        <p:sp>
          <p:nvSpPr>
            <p:cNvPr id="372" name="Google Shape;372;p2"/>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0" name="Google Shape;390;p2"/>
          <p:cNvSpPr txBox="1"/>
          <p:nvPr>
            <p:ph type="ctrTitle"/>
          </p:nvPr>
        </p:nvSpPr>
        <p:spPr>
          <a:xfrm>
            <a:off x="1562700" y="1526150"/>
            <a:ext cx="6018600" cy="14160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1" name="Google Shape;391;p2"/>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
          <p:cNvSpPr/>
          <p:nvPr/>
        </p:nvSpPr>
        <p:spPr>
          <a:xfrm rot="-3990277">
            <a:off x="1794368" y="4095249"/>
            <a:ext cx="585838" cy="623458"/>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
          <p:cNvSpPr/>
          <p:nvPr/>
        </p:nvSpPr>
        <p:spPr>
          <a:xfrm>
            <a:off x="6258538" y="11658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
          <p:cNvSpPr/>
          <p:nvPr/>
        </p:nvSpPr>
        <p:spPr>
          <a:xfrm>
            <a:off x="7779875" y="814163"/>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
          <p:cNvSpPr/>
          <p:nvPr/>
        </p:nvSpPr>
        <p:spPr>
          <a:xfrm>
            <a:off x="5766725" y="3739000"/>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
          <p:cNvSpPr/>
          <p:nvPr/>
        </p:nvSpPr>
        <p:spPr>
          <a:xfrm>
            <a:off x="1494125" y="941313"/>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
          <p:cNvSpPr/>
          <p:nvPr/>
        </p:nvSpPr>
        <p:spPr>
          <a:xfrm>
            <a:off x="7906938" y="41509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
          <p:cNvSpPr/>
          <p:nvPr/>
        </p:nvSpPr>
        <p:spPr>
          <a:xfrm>
            <a:off x="2820000" y="4014063"/>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
          <p:cNvSpPr/>
          <p:nvPr/>
        </p:nvSpPr>
        <p:spPr>
          <a:xfrm>
            <a:off x="3680113" y="12115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
          <p:cNvSpPr txBox="1"/>
          <p:nvPr>
            <p:ph type="body" idx="1"/>
          </p:nvPr>
        </p:nvSpPr>
        <p:spPr>
          <a:xfrm>
            <a:off x="1959450" y="2942150"/>
            <a:ext cx="5225100" cy="610500"/>
          </a:xfrm>
          <a:prstGeom prst="rect">
            <a:avLst/>
          </a:prstGeom>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3517" name="Shape 3517"/>
        <p:cNvGrpSpPr/>
        <p:nvPr/>
      </p:nvGrpSpPr>
      <p:grpSpPr>
        <a:xfrm>
          <a:off x="0" y="0"/>
          <a:ext cx="0" cy="0"/>
          <a:chOff x="0" y="0"/>
          <a:chExt cx="0" cy="0"/>
        </a:xfrm>
      </p:grpSpPr>
      <p:grpSp>
        <p:nvGrpSpPr>
          <p:cNvPr id="3518" name="Google Shape;3518;p11"/>
          <p:cNvGrpSpPr/>
          <p:nvPr/>
        </p:nvGrpSpPr>
        <p:grpSpPr>
          <a:xfrm>
            <a:off x="0" y="0"/>
            <a:ext cx="9144125" cy="5143391"/>
            <a:chOff x="0" y="0"/>
            <a:chExt cx="9144125" cy="5143391"/>
          </a:xfrm>
        </p:grpSpPr>
        <p:sp>
          <p:nvSpPr>
            <p:cNvPr id="3519" name="Google Shape;3519;p11"/>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11"/>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11"/>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11"/>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11"/>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11"/>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11"/>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11"/>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11"/>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11"/>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11"/>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11"/>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11"/>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11"/>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11"/>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11"/>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11"/>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11"/>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11"/>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11"/>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11"/>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11"/>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11"/>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11"/>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11"/>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11"/>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11"/>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11"/>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11"/>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11"/>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11"/>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11"/>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11"/>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11"/>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11"/>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11"/>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11"/>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11"/>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11"/>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11"/>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11"/>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11"/>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11"/>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11"/>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11"/>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11"/>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11"/>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11"/>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11"/>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11"/>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11"/>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11"/>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11"/>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11"/>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11"/>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11"/>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11"/>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11"/>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11"/>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11"/>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11"/>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11"/>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11"/>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11"/>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11"/>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11"/>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11"/>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11"/>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11"/>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11"/>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11"/>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11"/>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11"/>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11"/>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11"/>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11"/>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11"/>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11"/>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11"/>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11"/>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11"/>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11"/>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11"/>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11"/>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11"/>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11"/>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11"/>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11"/>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11"/>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11"/>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11"/>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11"/>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11"/>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11"/>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11"/>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11"/>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11"/>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11"/>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11"/>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11"/>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11"/>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11"/>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11"/>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11"/>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11"/>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11"/>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11"/>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11"/>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11"/>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11"/>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11"/>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11"/>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11"/>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11"/>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11"/>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11"/>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11"/>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11"/>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11"/>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11"/>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11"/>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11"/>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11"/>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11"/>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11"/>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11"/>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11"/>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11"/>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11"/>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11"/>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11"/>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11"/>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11"/>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11"/>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11"/>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11"/>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11"/>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11"/>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11"/>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11"/>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11"/>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11"/>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11"/>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11"/>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11"/>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11"/>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11"/>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11"/>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11"/>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11"/>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11"/>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11"/>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11"/>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11"/>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11"/>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11"/>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11"/>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11"/>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11"/>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11"/>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11"/>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11"/>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11"/>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11"/>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11"/>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11"/>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11"/>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11"/>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11"/>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11"/>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11"/>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11"/>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11"/>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11"/>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11"/>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11"/>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11"/>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11"/>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11"/>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11"/>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11"/>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11"/>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11"/>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11"/>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11"/>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11"/>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11"/>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11"/>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11"/>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11"/>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11"/>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11"/>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11"/>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11"/>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11"/>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11"/>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11"/>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11"/>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11"/>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11"/>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11"/>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11"/>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11"/>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11"/>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11"/>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11"/>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11"/>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11"/>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11"/>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11"/>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11"/>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11"/>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11"/>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11"/>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11"/>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1"/>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1"/>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1"/>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1"/>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11"/>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1"/>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1"/>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1"/>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1"/>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1"/>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1"/>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1"/>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1"/>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1"/>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1"/>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1"/>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1"/>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1"/>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1"/>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1"/>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1"/>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1"/>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1"/>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1"/>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1"/>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1"/>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1"/>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1"/>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1"/>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1"/>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1"/>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1"/>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1"/>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1"/>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1"/>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1"/>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1"/>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1"/>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1"/>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1"/>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1"/>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1"/>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1"/>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1"/>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1"/>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1"/>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1"/>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1"/>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1"/>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1"/>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1"/>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1"/>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1"/>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1"/>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1"/>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1"/>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1"/>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1"/>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1"/>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1"/>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1"/>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1"/>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1"/>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1"/>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1"/>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1"/>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1"/>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1"/>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1"/>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1"/>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1"/>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1"/>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1"/>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1"/>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1"/>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1"/>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1"/>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1"/>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1"/>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1"/>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1"/>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1"/>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1"/>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1"/>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1"/>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1"/>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1"/>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1"/>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1"/>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1"/>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1"/>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1"/>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1"/>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1"/>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11"/>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11"/>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11"/>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11"/>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11"/>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11"/>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11"/>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11"/>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11"/>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11"/>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11"/>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11"/>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11"/>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11"/>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11"/>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1"/>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1"/>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11"/>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11"/>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11"/>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11"/>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11"/>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11"/>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11"/>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11"/>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11"/>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11"/>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11"/>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11"/>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11"/>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11"/>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11"/>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11"/>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11"/>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11"/>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11"/>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11"/>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11"/>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11"/>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11"/>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11"/>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11"/>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11"/>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11"/>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11"/>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11"/>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11"/>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11"/>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11"/>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11"/>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11"/>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9" name="Google Shape;3879;p11"/>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0" name="Google Shape;3880;p11"/>
          <p:cNvGrpSpPr/>
          <p:nvPr/>
        </p:nvGrpSpPr>
        <p:grpSpPr>
          <a:xfrm>
            <a:off x="553048" y="535000"/>
            <a:ext cx="8105852" cy="4302000"/>
            <a:chOff x="553048" y="535000"/>
            <a:chExt cx="8105852" cy="4302000"/>
          </a:xfrm>
        </p:grpSpPr>
        <p:sp>
          <p:nvSpPr>
            <p:cNvPr id="3881" name="Google Shape;3881;p11"/>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11"/>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11"/>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11"/>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11"/>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11"/>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11"/>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11"/>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11"/>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11"/>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11"/>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11"/>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11"/>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11"/>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11"/>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11"/>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11"/>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11"/>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99" name="Google Shape;3899;p11"/>
          <p:cNvSpPr txBox="1"/>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00" name="Google Shape;3900;p11"/>
          <p:cNvSpPr txBox="1"/>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901" name="Shape 39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3902" name="Shape 3902"/>
        <p:cNvGrpSpPr/>
        <p:nvPr/>
      </p:nvGrpSpPr>
      <p:grpSpPr>
        <a:xfrm>
          <a:off x="0" y="0"/>
          <a:ext cx="0" cy="0"/>
          <a:chOff x="0" y="0"/>
          <a:chExt cx="0" cy="0"/>
        </a:xfrm>
      </p:grpSpPr>
      <p:grpSp>
        <p:nvGrpSpPr>
          <p:cNvPr id="3903" name="Google Shape;3903;p13"/>
          <p:cNvGrpSpPr/>
          <p:nvPr/>
        </p:nvGrpSpPr>
        <p:grpSpPr>
          <a:xfrm>
            <a:off x="0" y="0"/>
            <a:ext cx="9144125" cy="5143391"/>
            <a:chOff x="0" y="0"/>
            <a:chExt cx="9144125" cy="5143391"/>
          </a:xfrm>
        </p:grpSpPr>
        <p:sp>
          <p:nvSpPr>
            <p:cNvPr id="3904" name="Google Shape;3904;p1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1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1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1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1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1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1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1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1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1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1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1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1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1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1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1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1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1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1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1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1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1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1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1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1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1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1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1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1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1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1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1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1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1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1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1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1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1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1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1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1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1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1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1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1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1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1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1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1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1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1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1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1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1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1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1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1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1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1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1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1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1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1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1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1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1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1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1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1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1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1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1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1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1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1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1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1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1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1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1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1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1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1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1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1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1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1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1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1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1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1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1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1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1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1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1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1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1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1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1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1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1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1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1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1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1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1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1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1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1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1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1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1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1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1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1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1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1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1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1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1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1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1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1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1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1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1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1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1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1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1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1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1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1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1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1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1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1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1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1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1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1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1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1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1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1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1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1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1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1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1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1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1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1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1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1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1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1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1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1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1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1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1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1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1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1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1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1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1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1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1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1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1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1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1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1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1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1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1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1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1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1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1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1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1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1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1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1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1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1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1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1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1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1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1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1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1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1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1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1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1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1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1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1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1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1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1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1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1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1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1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1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1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1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1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1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1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1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1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1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1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1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1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1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1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1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1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1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1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1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1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1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1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1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1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1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1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1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1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1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1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1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1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1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1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1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1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1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1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1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1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1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1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1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1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1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1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1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1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1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1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1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1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1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1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1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1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1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1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1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1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1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1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1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1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1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1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1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1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1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1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1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1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1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1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1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1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1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1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1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1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1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1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1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8" name="Google Shape;4198;p1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1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1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1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1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1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1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1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1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1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1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1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1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1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1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1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1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1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1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1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1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1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1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1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1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1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1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1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1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1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1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1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1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1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1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1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1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1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1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1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1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1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1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1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1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1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1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1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1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1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1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1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1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1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1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1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1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1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1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1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1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1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1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1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1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1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64" name="Google Shape;4264;p1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5" name="Google Shape;4265;p13"/>
          <p:cNvGrpSpPr/>
          <p:nvPr/>
        </p:nvGrpSpPr>
        <p:grpSpPr>
          <a:xfrm>
            <a:off x="553048" y="535000"/>
            <a:ext cx="8105852" cy="4302000"/>
            <a:chOff x="553048" y="535000"/>
            <a:chExt cx="8105852" cy="4302000"/>
          </a:xfrm>
        </p:grpSpPr>
        <p:sp>
          <p:nvSpPr>
            <p:cNvPr id="4266" name="Google Shape;4266;p1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1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1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1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1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1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1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1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1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1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1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1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1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1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1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1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1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1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84" name="Google Shape;4284;p13"/>
          <p:cNvSpPr txBox="1"/>
          <p:nvPr>
            <p:ph type="title"/>
          </p:nvPr>
        </p:nvSpPr>
        <p:spPr>
          <a:xfrm>
            <a:off x="3116850" y="2170925"/>
            <a:ext cx="4541400" cy="772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285" name="Google Shape;4285;p13"/>
          <p:cNvSpPr txBox="1"/>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86" name="Google Shape;4286;p1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1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1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1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13"/>
          <p:cNvSpPr/>
          <p:nvPr/>
        </p:nvSpPr>
        <p:spPr>
          <a:xfrm>
            <a:off x="7117438" y="3821663"/>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91" name="Google Shape;4291;p13"/>
          <p:cNvGrpSpPr/>
          <p:nvPr/>
        </p:nvGrpSpPr>
        <p:grpSpPr>
          <a:xfrm>
            <a:off x="2061088" y="4050081"/>
            <a:ext cx="1055760" cy="753780"/>
            <a:chOff x="3308425" y="649500"/>
            <a:chExt cx="947975" cy="676825"/>
          </a:xfrm>
        </p:grpSpPr>
        <p:sp>
          <p:nvSpPr>
            <p:cNvPr id="4292" name="Google Shape;4292;p13"/>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13"/>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13"/>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95" name="Google Shape;4295;p13"/>
          <p:cNvSpPr/>
          <p:nvPr/>
        </p:nvSpPr>
        <p:spPr>
          <a:xfrm>
            <a:off x="1810938" y="37115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13"/>
          <p:cNvSpPr/>
          <p:nvPr/>
        </p:nvSpPr>
        <p:spPr>
          <a:xfrm>
            <a:off x="7894325" y="9641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13"/>
          <p:cNvSpPr/>
          <p:nvPr/>
        </p:nvSpPr>
        <p:spPr>
          <a:xfrm>
            <a:off x="1631175" y="10287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13"/>
          <p:cNvSpPr/>
          <p:nvPr/>
        </p:nvSpPr>
        <p:spPr>
          <a:xfrm>
            <a:off x="2652263" y="13879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13"/>
          <p:cNvSpPr/>
          <p:nvPr/>
        </p:nvSpPr>
        <p:spPr>
          <a:xfrm>
            <a:off x="3697400" y="395913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13"/>
          <p:cNvSpPr/>
          <p:nvPr/>
        </p:nvSpPr>
        <p:spPr>
          <a:xfrm>
            <a:off x="6501613" y="36909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4301" name="Shape 4301"/>
        <p:cNvGrpSpPr/>
        <p:nvPr/>
      </p:nvGrpSpPr>
      <p:grpSpPr>
        <a:xfrm>
          <a:off x="0" y="0"/>
          <a:ext cx="0" cy="0"/>
          <a:chOff x="0" y="0"/>
          <a:chExt cx="0" cy="0"/>
        </a:xfrm>
      </p:grpSpPr>
      <p:grpSp>
        <p:nvGrpSpPr>
          <p:cNvPr id="4302" name="Google Shape;4302;p14"/>
          <p:cNvGrpSpPr/>
          <p:nvPr/>
        </p:nvGrpSpPr>
        <p:grpSpPr>
          <a:xfrm>
            <a:off x="0" y="0"/>
            <a:ext cx="9144125" cy="5143391"/>
            <a:chOff x="0" y="0"/>
            <a:chExt cx="9144125" cy="5143391"/>
          </a:xfrm>
        </p:grpSpPr>
        <p:sp>
          <p:nvSpPr>
            <p:cNvPr id="4303" name="Google Shape;4303;p14"/>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14"/>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14"/>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14"/>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14"/>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14"/>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14"/>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14"/>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14"/>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14"/>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14"/>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14"/>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14"/>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14"/>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14"/>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14"/>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14"/>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14"/>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14"/>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14"/>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14"/>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14"/>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14"/>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14"/>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14"/>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14"/>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14"/>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14"/>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14"/>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14"/>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14"/>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14"/>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14"/>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14"/>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14"/>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14"/>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14"/>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14"/>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14"/>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14"/>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14"/>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14"/>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14"/>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14"/>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14"/>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14"/>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14"/>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14"/>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14"/>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14"/>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14"/>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14"/>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14"/>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14"/>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14"/>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14"/>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14"/>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14"/>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14"/>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14"/>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14"/>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14"/>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14"/>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14"/>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14"/>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14"/>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14"/>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14"/>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14"/>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14"/>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14"/>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14"/>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14"/>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14"/>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14"/>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14"/>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14"/>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14"/>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14"/>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14"/>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14"/>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14"/>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14"/>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14"/>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14"/>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14"/>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14"/>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14"/>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14"/>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14"/>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14"/>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14"/>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14"/>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14"/>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14"/>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14"/>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14"/>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14"/>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14"/>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14"/>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14"/>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14"/>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14"/>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14"/>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14"/>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14"/>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14"/>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14"/>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14"/>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14"/>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14"/>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14"/>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14"/>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14"/>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14"/>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14"/>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14"/>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14"/>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14"/>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14"/>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14"/>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14"/>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14"/>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14"/>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14"/>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14"/>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14"/>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14"/>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14"/>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14"/>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14"/>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14"/>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14"/>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14"/>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14"/>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14"/>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14"/>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14"/>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14"/>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14"/>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14"/>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14"/>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14"/>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14"/>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14"/>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14"/>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14"/>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14"/>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14"/>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14"/>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14"/>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14"/>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14"/>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14"/>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14"/>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14"/>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14"/>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14"/>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14"/>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14"/>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14"/>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14"/>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14"/>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14"/>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14"/>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14"/>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14"/>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14"/>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14"/>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14"/>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14"/>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14"/>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14"/>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14"/>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14"/>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14"/>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14"/>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14"/>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14"/>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14"/>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14"/>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14"/>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14"/>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14"/>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14"/>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14"/>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14"/>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14"/>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14"/>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14"/>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14"/>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14"/>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14"/>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14"/>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14"/>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14"/>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14"/>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14"/>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14"/>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14"/>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14"/>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14"/>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14"/>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14"/>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14"/>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14"/>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14"/>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14"/>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14"/>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14"/>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14"/>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14"/>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14"/>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14"/>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14"/>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14"/>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14"/>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14"/>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14"/>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14"/>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14"/>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14"/>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14"/>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14"/>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14"/>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14"/>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14"/>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14"/>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14"/>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14"/>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14"/>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14"/>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14"/>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14"/>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14"/>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14"/>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14"/>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14"/>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14"/>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14"/>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14"/>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14"/>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14"/>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14"/>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14"/>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14"/>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14"/>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14"/>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14"/>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14"/>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14"/>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14"/>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14"/>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14"/>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14"/>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14"/>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14"/>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14"/>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14"/>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14"/>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14"/>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14"/>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14"/>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14"/>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14"/>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14"/>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14"/>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14"/>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14"/>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14"/>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14"/>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14"/>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14"/>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14"/>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14"/>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14"/>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14"/>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14"/>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14"/>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14"/>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14"/>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14"/>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14"/>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14"/>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14"/>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14"/>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14"/>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14"/>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14"/>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14"/>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14"/>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14"/>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14"/>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14"/>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14"/>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14"/>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14"/>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14"/>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14"/>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14"/>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14"/>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14"/>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14"/>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14"/>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14"/>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14"/>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14"/>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14"/>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14"/>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14"/>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14"/>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14"/>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14"/>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14"/>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14"/>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14"/>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14"/>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14"/>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14"/>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14"/>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14"/>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14"/>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14"/>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14"/>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14"/>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14"/>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14"/>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14"/>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14"/>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14"/>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14"/>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14"/>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14"/>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14"/>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14"/>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14"/>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14"/>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14"/>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14"/>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14"/>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14"/>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14"/>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14"/>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14"/>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14"/>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14"/>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14"/>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14"/>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14"/>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14"/>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14"/>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14"/>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14"/>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14"/>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14"/>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14"/>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14"/>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14"/>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14"/>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14"/>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63" name="Google Shape;4663;p14"/>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64" name="Google Shape;4664;p14"/>
          <p:cNvGrpSpPr/>
          <p:nvPr/>
        </p:nvGrpSpPr>
        <p:grpSpPr>
          <a:xfrm>
            <a:off x="553048" y="535000"/>
            <a:ext cx="8105852" cy="4302000"/>
            <a:chOff x="553048" y="535000"/>
            <a:chExt cx="8105852" cy="4302000"/>
          </a:xfrm>
        </p:grpSpPr>
        <p:sp>
          <p:nvSpPr>
            <p:cNvPr id="4665" name="Google Shape;4665;p14"/>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14"/>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14"/>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14"/>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14"/>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14"/>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14"/>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14"/>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14"/>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14"/>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14"/>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14"/>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14"/>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14"/>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14"/>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14"/>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14"/>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14"/>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83" name="Google Shape;4683;p14"/>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14"/>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14"/>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14"/>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14"/>
          <p:cNvSpPr/>
          <p:nvPr/>
        </p:nvSpPr>
        <p:spPr>
          <a:xfrm rot="-4076016">
            <a:off x="1754650" y="4153749"/>
            <a:ext cx="585765" cy="623409"/>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14"/>
          <p:cNvSpPr/>
          <p:nvPr/>
        </p:nvSpPr>
        <p:spPr>
          <a:xfrm>
            <a:off x="1553150" y="3671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14"/>
          <p:cNvSpPr/>
          <p:nvPr/>
        </p:nvSpPr>
        <p:spPr>
          <a:xfrm>
            <a:off x="2754375" y="40885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14"/>
          <p:cNvSpPr/>
          <p:nvPr/>
        </p:nvSpPr>
        <p:spPr>
          <a:xfrm>
            <a:off x="5982663" y="944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91" name="Google Shape;4691;p14"/>
          <p:cNvGrpSpPr/>
          <p:nvPr/>
        </p:nvGrpSpPr>
        <p:grpSpPr>
          <a:xfrm>
            <a:off x="6340450" y="4088531"/>
            <a:ext cx="1055760" cy="753780"/>
            <a:chOff x="3308425" y="649500"/>
            <a:chExt cx="947975" cy="676825"/>
          </a:xfrm>
        </p:grpSpPr>
        <p:sp>
          <p:nvSpPr>
            <p:cNvPr id="4692" name="Google Shape;4692;p14"/>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14"/>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14"/>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95" name="Google Shape;4695;p14"/>
          <p:cNvSpPr/>
          <p:nvPr/>
        </p:nvSpPr>
        <p:spPr>
          <a:xfrm>
            <a:off x="7894025" y="4116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96" name="Google Shape;4696;p14"/>
          <p:cNvGrpSpPr/>
          <p:nvPr/>
        </p:nvGrpSpPr>
        <p:grpSpPr>
          <a:xfrm rot="-6299880" flipH="1">
            <a:off x="1406840" y="476245"/>
            <a:ext cx="708049" cy="444266"/>
            <a:chOff x="1445125" y="3867675"/>
            <a:chExt cx="803300" cy="502950"/>
          </a:xfrm>
        </p:grpSpPr>
        <p:sp>
          <p:nvSpPr>
            <p:cNvPr id="4697" name="Google Shape;4697;p14"/>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14"/>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14"/>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00" name="Google Shape;4700;p14"/>
          <p:cNvSpPr/>
          <p:nvPr/>
        </p:nvSpPr>
        <p:spPr>
          <a:xfrm>
            <a:off x="285955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14"/>
          <p:cNvSpPr/>
          <p:nvPr/>
        </p:nvSpPr>
        <p:spPr>
          <a:xfrm>
            <a:off x="1601025" y="13724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14"/>
          <p:cNvSpPr txBox="1"/>
          <p:nvPr>
            <p:ph type="title"/>
          </p:nvPr>
        </p:nvSpPr>
        <p:spPr>
          <a:xfrm>
            <a:off x="3116850" y="1880650"/>
            <a:ext cx="4541400" cy="1353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703" name="Google Shape;4703;p14"/>
          <p:cNvSpPr txBox="1"/>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_1_1">
    <p:bg>
      <p:bgPr>
        <a:solidFill>
          <a:schemeClr val="lt1"/>
        </a:solidFill>
        <a:effectLst/>
      </p:bgPr>
    </p:bg>
    <p:spTree>
      <p:nvGrpSpPr>
        <p:cNvPr id="4704" name="Shape 4704"/>
        <p:cNvGrpSpPr/>
        <p:nvPr/>
      </p:nvGrpSpPr>
      <p:grpSpPr>
        <a:xfrm>
          <a:off x="0" y="0"/>
          <a:ext cx="0" cy="0"/>
          <a:chOff x="0" y="0"/>
          <a:chExt cx="0" cy="0"/>
        </a:xfrm>
      </p:grpSpPr>
      <p:grpSp>
        <p:nvGrpSpPr>
          <p:cNvPr id="4705" name="Google Shape;4705;p15"/>
          <p:cNvGrpSpPr/>
          <p:nvPr/>
        </p:nvGrpSpPr>
        <p:grpSpPr>
          <a:xfrm>
            <a:off x="0" y="0"/>
            <a:ext cx="9144125" cy="5143391"/>
            <a:chOff x="0" y="0"/>
            <a:chExt cx="9144125" cy="5143391"/>
          </a:xfrm>
        </p:grpSpPr>
        <p:sp>
          <p:nvSpPr>
            <p:cNvPr id="4706" name="Google Shape;4706;p15"/>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15"/>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15"/>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15"/>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15"/>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15"/>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15"/>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15"/>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15"/>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15"/>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15"/>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15"/>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15"/>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15"/>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15"/>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15"/>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15"/>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15"/>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15"/>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15"/>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15"/>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15"/>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15"/>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15"/>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15"/>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15"/>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15"/>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15"/>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15"/>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15"/>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15"/>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15"/>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15"/>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15"/>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15"/>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15"/>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15"/>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15"/>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15"/>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15"/>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15"/>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15"/>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15"/>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15"/>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15"/>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15"/>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15"/>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15"/>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15"/>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15"/>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15"/>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15"/>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15"/>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15"/>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15"/>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15"/>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15"/>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15"/>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15"/>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15"/>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15"/>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15"/>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15"/>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15"/>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15"/>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15"/>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15"/>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15"/>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15"/>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15"/>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15"/>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15"/>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15"/>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15"/>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15"/>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15"/>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15"/>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15"/>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15"/>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15"/>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15"/>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15"/>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15"/>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15"/>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15"/>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15"/>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15"/>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15"/>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15"/>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15"/>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15"/>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15"/>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15"/>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15"/>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15"/>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15"/>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15"/>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15"/>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15"/>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15"/>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15"/>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15"/>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15"/>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15"/>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15"/>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15"/>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15"/>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15"/>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15"/>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15"/>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15"/>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15"/>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15"/>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15"/>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15"/>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15"/>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15"/>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15"/>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15"/>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15"/>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15"/>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15"/>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15"/>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15"/>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15"/>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15"/>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15"/>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15"/>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15"/>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15"/>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15"/>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15"/>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15"/>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15"/>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15"/>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15"/>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15"/>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15"/>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15"/>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15"/>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15"/>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15"/>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15"/>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15"/>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15"/>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15"/>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15"/>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15"/>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15"/>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15"/>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15"/>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15"/>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15"/>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15"/>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15"/>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15"/>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15"/>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15"/>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15"/>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15"/>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15"/>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15"/>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15"/>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15"/>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15"/>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15"/>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15"/>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15"/>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15"/>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15"/>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15"/>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15"/>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15"/>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15"/>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15"/>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15"/>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15"/>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15"/>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15"/>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15"/>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15"/>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15"/>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15"/>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15"/>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15"/>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15"/>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15"/>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15"/>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15"/>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15"/>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15"/>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15"/>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15"/>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15"/>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15"/>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15"/>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15"/>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15"/>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15"/>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15"/>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15"/>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15"/>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15"/>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15"/>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15"/>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15"/>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15"/>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15"/>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15"/>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15"/>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15"/>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15"/>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15"/>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15"/>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15"/>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15"/>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15"/>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15"/>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15"/>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15"/>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15"/>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15"/>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15"/>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15"/>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15"/>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15"/>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15"/>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15"/>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15"/>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15"/>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15"/>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15"/>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15"/>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15"/>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15"/>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15"/>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15"/>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15"/>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15"/>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15"/>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15"/>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15"/>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15"/>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15"/>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15"/>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15"/>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15"/>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15"/>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15"/>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15"/>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15"/>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15"/>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15"/>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15"/>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15"/>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15"/>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15"/>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15"/>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15"/>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15"/>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15"/>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15"/>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15"/>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15"/>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15"/>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15"/>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15"/>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15"/>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15"/>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15"/>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15"/>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15"/>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15"/>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15"/>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15"/>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15"/>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15"/>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15"/>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15"/>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15"/>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15"/>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15"/>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15"/>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15"/>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15"/>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15"/>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15"/>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15"/>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15"/>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15"/>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15"/>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15"/>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15"/>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15"/>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15"/>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15"/>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15"/>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15"/>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15"/>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15"/>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15"/>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15"/>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15"/>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15"/>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15"/>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15"/>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15"/>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15"/>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15"/>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15"/>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15"/>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15"/>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15"/>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15"/>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15"/>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15"/>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15"/>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15"/>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15"/>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15"/>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15"/>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15"/>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15"/>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15"/>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15"/>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15"/>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15"/>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15"/>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15"/>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15"/>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15"/>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15"/>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15"/>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15"/>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15"/>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15"/>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15"/>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15"/>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15"/>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15"/>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15"/>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15"/>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15"/>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15"/>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15"/>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15"/>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15"/>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15"/>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15"/>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15"/>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15"/>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15"/>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15"/>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15"/>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15"/>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15"/>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15"/>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15"/>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15"/>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15"/>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66" name="Google Shape;5066;p15"/>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67" name="Google Shape;5067;p15"/>
          <p:cNvGrpSpPr/>
          <p:nvPr/>
        </p:nvGrpSpPr>
        <p:grpSpPr>
          <a:xfrm>
            <a:off x="553048" y="535000"/>
            <a:ext cx="8105852" cy="4302000"/>
            <a:chOff x="553048" y="535000"/>
            <a:chExt cx="8105852" cy="4302000"/>
          </a:xfrm>
        </p:grpSpPr>
        <p:sp>
          <p:nvSpPr>
            <p:cNvPr id="5068" name="Google Shape;5068;p15"/>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15"/>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15"/>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15"/>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15"/>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15"/>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15"/>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15"/>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15"/>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15"/>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15"/>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15"/>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15"/>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15"/>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15"/>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15"/>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15"/>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15"/>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086" name="Google Shape;5086;p15"/>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15"/>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15"/>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15"/>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15"/>
          <p:cNvSpPr txBox="1"/>
          <p:nvPr>
            <p:ph type="title"/>
          </p:nvPr>
        </p:nvSpPr>
        <p:spPr>
          <a:xfrm>
            <a:off x="1474650" y="2280900"/>
            <a:ext cx="6194700" cy="135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091" name="Google Shape;5091;p15"/>
          <p:cNvSpPr txBox="1"/>
          <p:nvPr>
            <p:ph type="title" idx="2" hasCustomPrompt="1"/>
          </p:nvPr>
        </p:nvSpPr>
        <p:spPr>
          <a:xfrm>
            <a:off x="3995250" y="12832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92" name="Google Shape;5092;p15"/>
          <p:cNvSpPr txBox="1"/>
          <p:nvPr>
            <p:ph type="subTitle" idx="1"/>
          </p:nvPr>
        </p:nvSpPr>
        <p:spPr>
          <a:xfrm>
            <a:off x="1474650" y="3558000"/>
            <a:ext cx="6194700" cy="3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highlight>
                  <a:schemeClr val="accent1"/>
                </a:high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93" name="Google Shape;5093;p15"/>
          <p:cNvSpPr/>
          <p:nvPr/>
        </p:nvSpPr>
        <p:spPr>
          <a:xfrm>
            <a:off x="3005100" y="1756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15"/>
          <p:cNvSpPr/>
          <p:nvPr/>
        </p:nvSpPr>
        <p:spPr>
          <a:xfrm>
            <a:off x="7887788" y="1202063"/>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15"/>
          <p:cNvSpPr/>
          <p:nvPr/>
        </p:nvSpPr>
        <p:spPr>
          <a:xfrm>
            <a:off x="1670575" y="10581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15"/>
          <p:cNvSpPr/>
          <p:nvPr/>
        </p:nvSpPr>
        <p:spPr>
          <a:xfrm>
            <a:off x="7972938" y="42103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15"/>
          <p:cNvSpPr/>
          <p:nvPr/>
        </p:nvSpPr>
        <p:spPr>
          <a:xfrm>
            <a:off x="7126775" y="99250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2_1_1_1">
    <p:bg>
      <p:bgPr>
        <a:solidFill>
          <a:schemeClr val="lt1"/>
        </a:solidFill>
        <a:effectLst/>
      </p:bgPr>
    </p:bg>
    <p:spTree>
      <p:nvGrpSpPr>
        <p:cNvPr id="5098" name="Shape 5098"/>
        <p:cNvGrpSpPr/>
        <p:nvPr/>
      </p:nvGrpSpPr>
      <p:grpSpPr>
        <a:xfrm>
          <a:off x="0" y="0"/>
          <a:ext cx="0" cy="0"/>
          <a:chOff x="0" y="0"/>
          <a:chExt cx="0" cy="0"/>
        </a:xfrm>
      </p:grpSpPr>
      <p:grpSp>
        <p:nvGrpSpPr>
          <p:cNvPr id="5099" name="Google Shape;5099;p16"/>
          <p:cNvGrpSpPr/>
          <p:nvPr/>
        </p:nvGrpSpPr>
        <p:grpSpPr>
          <a:xfrm>
            <a:off x="0" y="0"/>
            <a:ext cx="9144125" cy="5143391"/>
            <a:chOff x="0" y="0"/>
            <a:chExt cx="9144125" cy="5143391"/>
          </a:xfrm>
        </p:grpSpPr>
        <p:sp>
          <p:nvSpPr>
            <p:cNvPr id="5100" name="Google Shape;5100;p16"/>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1" name="Google Shape;5101;p16"/>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2" name="Google Shape;5102;p16"/>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16"/>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4" name="Google Shape;5104;p16"/>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5" name="Google Shape;5105;p16"/>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16"/>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7" name="Google Shape;5107;p16"/>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8" name="Google Shape;5108;p16"/>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16"/>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16"/>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16"/>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16"/>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3" name="Google Shape;5113;p16"/>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4" name="Google Shape;5114;p16"/>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16"/>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6" name="Google Shape;5116;p16"/>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7" name="Google Shape;5117;p16"/>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8" name="Google Shape;5118;p16"/>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9" name="Google Shape;5119;p16"/>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0" name="Google Shape;5120;p16"/>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16"/>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16"/>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3" name="Google Shape;5123;p16"/>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4" name="Google Shape;5124;p16"/>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16"/>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16"/>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16"/>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16"/>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16"/>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16"/>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16"/>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16"/>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16"/>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16"/>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5" name="Google Shape;5135;p16"/>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6" name="Google Shape;5136;p16"/>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16"/>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8" name="Google Shape;5138;p16"/>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16"/>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16"/>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16"/>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16"/>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3" name="Google Shape;5143;p16"/>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16"/>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16"/>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16"/>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16"/>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8" name="Google Shape;5148;p16"/>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9" name="Google Shape;5149;p16"/>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0" name="Google Shape;5150;p16"/>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1" name="Google Shape;5151;p16"/>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16"/>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16"/>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16"/>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16"/>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16"/>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16"/>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8" name="Google Shape;5158;p16"/>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9" name="Google Shape;5159;p16"/>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16"/>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16"/>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16"/>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16"/>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16"/>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16"/>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16"/>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16"/>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16"/>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16"/>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16"/>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16"/>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16"/>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16"/>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16"/>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16"/>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16"/>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16"/>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16"/>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16"/>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16"/>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16"/>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16"/>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16"/>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16"/>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5" name="Google Shape;5185;p16"/>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16"/>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16"/>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16"/>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16"/>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16"/>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16"/>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16"/>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16"/>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16"/>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16"/>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16"/>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16"/>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16"/>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16"/>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16"/>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16"/>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16"/>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16"/>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16"/>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16"/>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16"/>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7" name="Google Shape;5207;p16"/>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8" name="Google Shape;5208;p16"/>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16"/>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16"/>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16"/>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16"/>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3" name="Google Shape;5213;p16"/>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16"/>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16"/>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6" name="Google Shape;5216;p16"/>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16"/>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16"/>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16"/>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16"/>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16"/>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16"/>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16"/>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16"/>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16"/>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16"/>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16"/>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16"/>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16"/>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0" name="Google Shape;5230;p16"/>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1" name="Google Shape;5231;p16"/>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16"/>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16"/>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16"/>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16"/>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16"/>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16"/>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16"/>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16"/>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16"/>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16"/>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16"/>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16"/>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16"/>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16"/>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16"/>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16"/>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16"/>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16"/>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16"/>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16"/>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16"/>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16"/>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16"/>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16"/>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16"/>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16"/>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16"/>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16"/>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16"/>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16"/>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16"/>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16"/>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16"/>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16"/>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6" name="Google Shape;5266;p16"/>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7" name="Google Shape;5267;p16"/>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16"/>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16"/>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16"/>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16"/>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16"/>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16"/>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16"/>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16"/>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16"/>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16"/>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16"/>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16"/>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16"/>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16"/>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16"/>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16"/>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16"/>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16"/>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16"/>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16"/>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16"/>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16"/>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16"/>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16"/>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16"/>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16"/>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16"/>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16"/>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16"/>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16"/>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16"/>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16"/>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16"/>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16"/>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16"/>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16"/>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16"/>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16"/>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16"/>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16"/>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16"/>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16"/>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16"/>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16"/>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16"/>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16"/>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16"/>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16"/>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16"/>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16"/>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16"/>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16"/>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16"/>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16"/>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16"/>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16"/>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16"/>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5" name="Google Shape;5325;p16"/>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6" name="Google Shape;5326;p16"/>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16"/>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8" name="Google Shape;5328;p16"/>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16"/>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16"/>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16"/>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16"/>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16"/>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16"/>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16"/>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16"/>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7" name="Google Shape;5337;p16"/>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16"/>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16"/>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16"/>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16"/>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16"/>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16"/>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16"/>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16"/>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16"/>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16"/>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16"/>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16"/>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16"/>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16"/>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16"/>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16"/>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16"/>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16"/>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16"/>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16"/>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16"/>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16"/>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16"/>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16"/>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16"/>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16"/>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16"/>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16"/>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16"/>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16"/>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16"/>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16"/>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16"/>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1" name="Google Shape;5371;p16"/>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2" name="Google Shape;5372;p16"/>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16"/>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4" name="Google Shape;5374;p16"/>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5" name="Google Shape;5375;p16"/>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16"/>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7" name="Google Shape;5377;p16"/>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8" name="Google Shape;5378;p16"/>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9" name="Google Shape;5379;p16"/>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16"/>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16"/>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2" name="Google Shape;5382;p16"/>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16"/>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4" name="Google Shape;5384;p16"/>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5" name="Google Shape;5385;p16"/>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16"/>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7" name="Google Shape;5387;p16"/>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16"/>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16"/>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0" name="Google Shape;5390;p16"/>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1" name="Google Shape;5391;p16"/>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16"/>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16"/>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16"/>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5" name="Google Shape;5395;p16"/>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16"/>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16"/>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8" name="Google Shape;5398;p16"/>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16"/>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16"/>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1" name="Google Shape;5401;p16"/>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2" name="Google Shape;5402;p16"/>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16"/>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16"/>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16"/>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16"/>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7" name="Google Shape;5407;p16"/>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8" name="Google Shape;5408;p16"/>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16"/>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16"/>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16"/>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16"/>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16"/>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16"/>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16"/>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6" name="Google Shape;5416;p16"/>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7" name="Google Shape;5417;p16"/>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16"/>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16"/>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0" name="Google Shape;5420;p16"/>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16"/>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16"/>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16"/>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16"/>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5" name="Google Shape;5425;p16"/>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6" name="Google Shape;5426;p16"/>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16"/>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16"/>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16"/>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16"/>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16"/>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16"/>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16"/>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16"/>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16"/>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16"/>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16"/>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16"/>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16"/>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16"/>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16"/>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16"/>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16"/>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16"/>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16"/>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16"/>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16"/>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16"/>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16"/>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16"/>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16"/>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16"/>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16"/>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16"/>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16"/>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16"/>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16"/>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16"/>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16"/>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0" name="Google Shape;5460;p16"/>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61" name="Google Shape;5461;p16"/>
          <p:cNvGrpSpPr/>
          <p:nvPr/>
        </p:nvGrpSpPr>
        <p:grpSpPr>
          <a:xfrm>
            <a:off x="553048" y="535000"/>
            <a:ext cx="8105852" cy="4302000"/>
            <a:chOff x="553048" y="535000"/>
            <a:chExt cx="8105852" cy="4302000"/>
          </a:xfrm>
        </p:grpSpPr>
        <p:sp>
          <p:nvSpPr>
            <p:cNvPr id="5462" name="Google Shape;5462;p16"/>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3" name="Google Shape;5463;p16"/>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16"/>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16"/>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6" name="Google Shape;5466;p16"/>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7" name="Google Shape;5467;p16"/>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8" name="Google Shape;5468;p16"/>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16"/>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16"/>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16"/>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2" name="Google Shape;5472;p16"/>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3" name="Google Shape;5473;p16"/>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16"/>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16"/>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6" name="Google Shape;5476;p16"/>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7" name="Google Shape;5477;p16"/>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16"/>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16"/>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80" name="Google Shape;5480;p16"/>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16"/>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16"/>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16"/>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16"/>
          <p:cNvSpPr txBox="1"/>
          <p:nvPr>
            <p:ph type="title"/>
          </p:nvPr>
        </p:nvSpPr>
        <p:spPr>
          <a:xfrm>
            <a:off x="1474650" y="2575875"/>
            <a:ext cx="6194700" cy="7737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485" name="Google Shape;5485;p16"/>
          <p:cNvSpPr txBox="1"/>
          <p:nvPr>
            <p:ph type="title" idx="2" hasCustomPrompt="1"/>
          </p:nvPr>
        </p:nvSpPr>
        <p:spPr>
          <a:xfrm>
            <a:off x="3995250" y="1578225"/>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486" name="Google Shape;5486;p16"/>
          <p:cNvSpPr/>
          <p:nvPr/>
        </p:nvSpPr>
        <p:spPr>
          <a:xfrm>
            <a:off x="2949725" y="40885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16"/>
          <p:cNvSpPr/>
          <p:nvPr/>
        </p:nvSpPr>
        <p:spPr>
          <a:xfrm rot="-900008">
            <a:off x="1858649" y="4153738"/>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16"/>
          <p:cNvSpPr/>
          <p:nvPr/>
        </p:nvSpPr>
        <p:spPr>
          <a:xfrm>
            <a:off x="7655050" y="8453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16"/>
          <p:cNvSpPr/>
          <p:nvPr/>
        </p:nvSpPr>
        <p:spPr>
          <a:xfrm>
            <a:off x="7551813" y="40885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90" name="Google Shape;5490;p16"/>
          <p:cNvGrpSpPr/>
          <p:nvPr/>
        </p:nvGrpSpPr>
        <p:grpSpPr>
          <a:xfrm rot="-6299880" flipH="1">
            <a:off x="1406840" y="476245"/>
            <a:ext cx="708049" cy="444266"/>
            <a:chOff x="1445125" y="3867675"/>
            <a:chExt cx="803300" cy="502950"/>
          </a:xfrm>
        </p:grpSpPr>
        <p:sp>
          <p:nvSpPr>
            <p:cNvPr id="5491" name="Google Shape;5491;p16"/>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16"/>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16"/>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4" name="Google Shape;5494;p16"/>
          <p:cNvSpPr/>
          <p:nvPr/>
        </p:nvSpPr>
        <p:spPr>
          <a:xfrm>
            <a:off x="2712775" y="83128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2_1_1_1_1">
    <p:bg>
      <p:bgPr>
        <a:solidFill>
          <a:schemeClr val="lt1"/>
        </a:solidFill>
        <a:effectLst/>
      </p:bgPr>
    </p:bg>
    <p:spTree>
      <p:nvGrpSpPr>
        <p:cNvPr id="5495" name="Shape 5495"/>
        <p:cNvGrpSpPr/>
        <p:nvPr/>
      </p:nvGrpSpPr>
      <p:grpSpPr>
        <a:xfrm>
          <a:off x="0" y="0"/>
          <a:ext cx="0" cy="0"/>
          <a:chOff x="0" y="0"/>
          <a:chExt cx="0" cy="0"/>
        </a:xfrm>
      </p:grpSpPr>
      <p:grpSp>
        <p:nvGrpSpPr>
          <p:cNvPr id="5496" name="Google Shape;5496;p17"/>
          <p:cNvGrpSpPr/>
          <p:nvPr/>
        </p:nvGrpSpPr>
        <p:grpSpPr>
          <a:xfrm>
            <a:off x="0" y="0"/>
            <a:ext cx="9144125" cy="5143391"/>
            <a:chOff x="0" y="0"/>
            <a:chExt cx="9144125" cy="5143391"/>
          </a:xfrm>
        </p:grpSpPr>
        <p:sp>
          <p:nvSpPr>
            <p:cNvPr id="5497" name="Google Shape;5497;p17"/>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17"/>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17"/>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17"/>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17"/>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17"/>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17"/>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17"/>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17"/>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17"/>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17"/>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17"/>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17"/>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17"/>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17"/>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17"/>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17"/>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17"/>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17"/>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17"/>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17"/>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17"/>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17"/>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17"/>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17"/>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17"/>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17"/>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17"/>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17"/>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17"/>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17"/>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17"/>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17"/>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17"/>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17"/>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17"/>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17"/>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17"/>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17"/>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17"/>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17"/>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17"/>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17"/>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17"/>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17"/>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17"/>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17"/>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17"/>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17"/>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17"/>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17"/>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17"/>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17"/>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17"/>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17"/>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17"/>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17"/>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17"/>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17"/>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17"/>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17"/>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17"/>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17"/>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17"/>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17"/>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17"/>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17"/>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17"/>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17"/>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17"/>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17"/>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17"/>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17"/>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17"/>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17"/>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17"/>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17"/>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17"/>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17"/>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17"/>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17"/>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17"/>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17"/>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17"/>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17"/>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17"/>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17"/>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17"/>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17"/>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17"/>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17"/>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17"/>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17"/>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17"/>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17"/>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17"/>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17"/>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17"/>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17"/>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17"/>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17"/>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17"/>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17"/>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17"/>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17"/>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17"/>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17"/>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17"/>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17"/>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17"/>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17"/>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17"/>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17"/>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17"/>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17"/>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17"/>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17"/>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17"/>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17"/>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17"/>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17"/>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17"/>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17"/>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17"/>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17"/>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17"/>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17"/>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17"/>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17"/>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17"/>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17"/>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17"/>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17"/>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17"/>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17"/>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17"/>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17"/>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17"/>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17"/>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17"/>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17"/>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17"/>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17"/>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17"/>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17"/>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17"/>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17"/>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17"/>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17"/>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17"/>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17"/>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17"/>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17"/>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17"/>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17"/>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17"/>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17"/>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17"/>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17"/>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17"/>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17"/>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17"/>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17"/>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17"/>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17"/>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17"/>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17"/>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17"/>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17"/>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17"/>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17"/>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17"/>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17"/>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17"/>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17"/>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17"/>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17"/>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17"/>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17"/>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17"/>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17"/>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17"/>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17"/>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17"/>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17"/>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17"/>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17"/>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17"/>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17"/>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17"/>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17"/>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17"/>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17"/>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17"/>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17"/>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17"/>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17"/>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17"/>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17"/>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17"/>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17"/>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17"/>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17"/>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17"/>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17"/>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17"/>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17"/>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17"/>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17"/>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17"/>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17"/>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17"/>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17"/>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17"/>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17"/>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17"/>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17"/>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17"/>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17"/>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17"/>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17"/>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17"/>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17"/>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17"/>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17"/>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17"/>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17"/>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17"/>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17"/>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17"/>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17"/>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17"/>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17"/>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17"/>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17"/>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17"/>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17"/>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17"/>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17"/>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17"/>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17"/>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17"/>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17"/>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17"/>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1" name="Google Shape;5741;p17"/>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17"/>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17"/>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17"/>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17"/>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17"/>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17"/>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17"/>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17"/>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17"/>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17"/>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17"/>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17"/>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17"/>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17"/>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17"/>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17"/>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17"/>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17"/>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17"/>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17"/>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17"/>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17"/>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17"/>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17"/>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17"/>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17"/>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17"/>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17"/>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17"/>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17"/>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17"/>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17"/>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17"/>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17"/>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17"/>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17"/>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17"/>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17"/>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17"/>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17"/>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17"/>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17"/>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17"/>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17"/>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17"/>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17"/>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17"/>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17"/>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17"/>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17"/>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17"/>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17"/>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17"/>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17"/>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17"/>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17"/>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17"/>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17"/>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17"/>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17"/>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17"/>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17"/>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17"/>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17"/>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17"/>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17"/>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17"/>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17"/>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17"/>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17"/>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17"/>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17"/>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17"/>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17"/>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17"/>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17"/>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17"/>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17"/>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17"/>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17"/>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17"/>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17"/>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17"/>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17"/>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17"/>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17"/>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17"/>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17"/>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17"/>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17"/>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17"/>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17"/>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17"/>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17"/>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17"/>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17"/>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17"/>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17"/>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17"/>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17"/>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17"/>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17"/>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17"/>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17"/>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17"/>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17"/>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17"/>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17"/>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17"/>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17"/>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17"/>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17"/>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17"/>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17"/>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17"/>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57" name="Google Shape;5857;p17"/>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58" name="Google Shape;5858;p17"/>
          <p:cNvGrpSpPr/>
          <p:nvPr/>
        </p:nvGrpSpPr>
        <p:grpSpPr>
          <a:xfrm>
            <a:off x="553048" y="535000"/>
            <a:ext cx="8105852" cy="4302000"/>
            <a:chOff x="553048" y="535000"/>
            <a:chExt cx="8105852" cy="4302000"/>
          </a:xfrm>
        </p:grpSpPr>
        <p:sp>
          <p:nvSpPr>
            <p:cNvPr id="5859" name="Google Shape;5859;p17"/>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17"/>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17"/>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17"/>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17"/>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17"/>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17"/>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17"/>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17"/>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17"/>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17"/>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17"/>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17"/>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17"/>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17"/>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17"/>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17"/>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17"/>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77" name="Google Shape;5877;p17"/>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17"/>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17"/>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17"/>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81" name="Google Shape;5881;p17"/>
          <p:cNvGrpSpPr/>
          <p:nvPr/>
        </p:nvGrpSpPr>
        <p:grpSpPr>
          <a:xfrm>
            <a:off x="1542913" y="4027231"/>
            <a:ext cx="1055760" cy="753780"/>
            <a:chOff x="3308425" y="649500"/>
            <a:chExt cx="947975" cy="676825"/>
          </a:xfrm>
        </p:grpSpPr>
        <p:sp>
          <p:nvSpPr>
            <p:cNvPr id="5882" name="Google Shape;5882;p17"/>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17"/>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17"/>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85" name="Google Shape;5885;p17"/>
          <p:cNvSpPr/>
          <p:nvPr/>
        </p:nvSpPr>
        <p:spPr>
          <a:xfrm>
            <a:off x="1643313" y="36353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17"/>
          <p:cNvSpPr/>
          <p:nvPr/>
        </p:nvSpPr>
        <p:spPr>
          <a:xfrm>
            <a:off x="3116850" y="41419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17"/>
          <p:cNvSpPr/>
          <p:nvPr/>
        </p:nvSpPr>
        <p:spPr>
          <a:xfrm rot="-899622">
            <a:off x="7108451" y="4165179"/>
            <a:ext cx="585775"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17"/>
          <p:cNvSpPr/>
          <p:nvPr/>
        </p:nvSpPr>
        <p:spPr>
          <a:xfrm>
            <a:off x="2193500" y="790138"/>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17"/>
          <p:cNvSpPr/>
          <p:nvPr/>
        </p:nvSpPr>
        <p:spPr>
          <a:xfrm>
            <a:off x="6701763" y="41000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17"/>
          <p:cNvSpPr/>
          <p:nvPr/>
        </p:nvSpPr>
        <p:spPr>
          <a:xfrm>
            <a:off x="7354550" y="989763"/>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17"/>
          <p:cNvSpPr/>
          <p:nvPr/>
        </p:nvSpPr>
        <p:spPr>
          <a:xfrm>
            <a:off x="3262963" y="13911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17"/>
          <p:cNvSpPr txBox="1"/>
          <p:nvPr>
            <p:ph type="title"/>
          </p:nvPr>
        </p:nvSpPr>
        <p:spPr>
          <a:xfrm>
            <a:off x="3116850" y="1880650"/>
            <a:ext cx="4541400" cy="1353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893" name="Google Shape;5893;p17"/>
          <p:cNvSpPr txBox="1"/>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6">
  <p:cSld name="CUSTOM_2_1_1_1_1_1">
    <p:bg>
      <p:bgPr>
        <a:solidFill>
          <a:schemeClr val="lt1"/>
        </a:solidFill>
        <a:effectLst/>
      </p:bgPr>
    </p:bg>
    <p:spTree>
      <p:nvGrpSpPr>
        <p:cNvPr id="5894" name="Shape 5894"/>
        <p:cNvGrpSpPr/>
        <p:nvPr/>
      </p:nvGrpSpPr>
      <p:grpSpPr>
        <a:xfrm>
          <a:off x="0" y="0"/>
          <a:ext cx="0" cy="0"/>
          <a:chOff x="0" y="0"/>
          <a:chExt cx="0" cy="0"/>
        </a:xfrm>
      </p:grpSpPr>
      <p:grpSp>
        <p:nvGrpSpPr>
          <p:cNvPr id="5895" name="Google Shape;5895;p18"/>
          <p:cNvGrpSpPr/>
          <p:nvPr/>
        </p:nvGrpSpPr>
        <p:grpSpPr>
          <a:xfrm>
            <a:off x="0" y="0"/>
            <a:ext cx="9144125" cy="5143391"/>
            <a:chOff x="0" y="0"/>
            <a:chExt cx="9144125" cy="5143391"/>
          </a:xfrm>
        </p:grpSpPr>
        <p:sp>
          <p:nvSpPr>
            <p:cNvPr id="5896" name="Google Shape;5896;p18"/>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18"/>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18"/>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18"/>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18"/>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18"/>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18"/>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18"/>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18"/>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18"/>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18"/>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18"/>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18"/>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18"/>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18"/>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18"/>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18"/>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18"/>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18"/>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18"/>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18"/>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18"/>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18"/>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18"/>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18"/>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18"/>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18"/>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18"/>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18"/>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18"/>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18"/>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18"/>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18"/>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18"/>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18"/>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18"/>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18"/>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18"/>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18"/>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18"/>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18"/>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18"/>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18"/>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18"/>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18"/>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18"/>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18"/>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18"/>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18"/>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18"/>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6" name="Google Shape;5946;p18"/>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18"/>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18"/>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18"/>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18"/>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18"/>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18"/>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18"/>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18"/>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18"/>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18"/>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18"/>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18"/>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18"/>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18"/>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18"/>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18"/>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18"/>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18"/>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18"/>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18"/>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18"/>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18"/>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18"/>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18"/>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18"/>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18"/>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18"/>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18"/>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18"/>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18"/>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18"/>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18"/>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18"/>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18"/>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18"/>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18"/>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18"/>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18"/>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18"/>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18"/>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18"/>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18"/>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18"/>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18"/>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18"/>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18"/>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18"/>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18"/>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5" name="Google Shape;5995;p18"/>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18"/>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18"/>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8" name="Google Shape;5998;p18"/>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18"/>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18"/>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1" name="Google Shape;6001;p18"/>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2" name="Google Shape;6002;p18"/>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18"/>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4" name="Google Shape;6004;p18"/>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5" name="Google Shape;6005;p18"/>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18"/>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18"/>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18"/>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18"/>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18"/>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18"/>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18"/>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18"/>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18"/>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5" name="Google Shape;6015;p18"/>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6" name="Google Shape;6016;p18"/>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18"/>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8" name="Google Shape;6018;p18"/>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18"/>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18"/>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18"/>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18"/>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18"/>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18"/>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18"/>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6" name="Google Shape;6026;p18"/>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18"/>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18"/>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18"/>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18"/>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18"/>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18"/>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18"/>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18"/>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18"/>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6" name="Google Shape;6036;p18"/>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7" name="Google Shape;6037;p18"/>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8" name="Google Shape;6038;p18"/>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9" name="Google Shape;6039;p18"/>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18"/>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18"/>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18"/>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18"/>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18"/>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18"/>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18"/>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18"/>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8" name="Google Shape;6048;p18"/>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9" name="Google Shape;6049;p18"/>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0" name="Google Shape;6050;p18"/>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1" name="Google Shape;6051;p18"/>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18"/>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18"/>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18"/>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18"/>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18"/>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18"/>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18"/>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9" name="Google Shape;6059;p18"/>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18"/>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1" name="Google Shape;6061;p18"/>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2" name="Google Shape;6062;p18"/>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18"/>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4" name="Google Shape;6064;p18"/>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18"/>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18"/>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7" name="Google Shape;6067;p18"/>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18"/>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9" name="Google Shape;6069;p18"/>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0" name="Google Shape;6070;p18"/>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1" name="Google Shape;6071;p18"/>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18"/>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18"/>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18"/>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18"/>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18"/>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18"/>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18"/>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18"/>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0" name="Google Shape;6080;p18"/>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1" name="Google Shape;6081;p18"/>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18"/>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3" name="Google Shape;6083;p18"/>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18"/>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5" name="Google Shape;6085;p18"/>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18"/>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18"/>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8" name="Google Shape;6088;p18"/>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9" name="Google Shape;6089;p18"/>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0" name="Google Shape;6090;p18"/>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18"/>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2" name="Google Shape;6092;p18"/>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18"/>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18"/>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5" name="Google Shape;6095;p18"/>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6" name="Google Shape;6096;p18"/>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7" name="Google Shape;6097;p18"/>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8" name="Google Shape;6098;p18"/>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9" name="Google Shape;6099;p18"/>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18"/>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1" name="Google Shape;6101;p18"/>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2" name="Google Shape;6102;p18"/>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18"/>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4" name="Google Shape;6104;p18"/>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5" name="Google Shape;6105;p18"/>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6" name="Google Shape;6106;p18"/>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18"/>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18"/>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18"/>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0" name="Google Shape;6110;p18"/>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1" name="Google Shape;6111;p18"/>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2" name="Google Shape;6112;p18"/>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3" name="Google Shape;6113;p18"/>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18"/>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5" name="Google Shape;6115;p18"/>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6" name="Google Shape;6116;p18"/>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18"/>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8" name="Google Shape;6118;p18"/>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9" name="Google Shape;6119;p18"/>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18"/>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18"/>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18"/>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18"/>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18"/>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18"/>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18"/>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18"/>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8" name="Google Shape;6128;p18"/>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18"/>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18"/>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18"/>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18"/>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18"/>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4" name="Google Shape;6134;p18"/>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5" name="Google Shape;6135;p18"/>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18"/>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18"/>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18"/>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18"/>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0" name="Google Shape;6140;p18"/>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18"/>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18"/>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3" name="Google Shape;6143;p18"/>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18"/>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18"/>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18"/>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18"/>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18"/>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18"/>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18"/>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18"/>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18"/>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18"/>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18"/>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18"/>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18"/>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18"/>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18"/>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9" name="Google Shape;6159;p18"/>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18"/>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18"/>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18"/>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18"/>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18"/>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5" name="Google Shape;6165;p18"/>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18"/>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18"/>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18"/>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9" name="Google Shape;6169;p18"/>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18"/>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18"/>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18"/>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18"/>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4" name="Google Shape;6174;p18"/>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5" name="Google Shape;6175;p18"/>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18"/>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7" name="Google Shape;6177;p18"/>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8" name="Google Shape;6178;p18"/>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18"/>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18"/>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18"/>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18"/>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18"/>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18"/>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18"/>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18"/>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18"/>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18"/>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18"/>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18"/>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18"/>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18"/>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18"/>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18"/>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18"/>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18"/>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18"/>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18"/>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18"/>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0" name="Google Shape;6200;p18"/>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18"/>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18"/>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18"/>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18"/>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18"/>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18"/>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18"/>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18"/>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18"/>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18"/>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18"/>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18"/>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18"/>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18"/>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18"/>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18"/>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18"/>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18"/>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18"/>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0" name="Google Shape;6220;p18"/>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18"/>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18"/>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18"/>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18"/>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18"/>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18"/>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18"/>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18"/>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18"/>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18"/>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18"/>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2" name="Google Shape;6232;p18"/>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18"/>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18"/>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18"/>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18"/>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18"/>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18"/>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18"/>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18"/>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18"/>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18"/>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3" name="Google Shape;6243;p18"/>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18"/>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18"/>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18"/>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18"/>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18"/>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18"/>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18"/>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1" name="Google Shape;6251;p18"/>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2" name="Google Shape;6252;p18"/>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18"/>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4" name="Google Shape;6254;p18"/>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5" name="Google Shape;6255;p18"/>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56" name="Google Shape;6256;p18"/>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57" name="Google Shape;6257;p18"/>
          <p:cNvGrpSpPr/>
          <p:nvPr/>
        </p:nvGrpSpPr>
        <p:grpSpPr>
          <a:xfrm>
            <a:off x="553048" y="535000"/>
            <a:ext cx="8105852" cy="4302000"/>
            <a:chOff x="553048" y="535000"/>
            <a:chExt cx="8105852" cy="4302000"/>
          </a:xfrm>
        </p:grpSpPr>
        <p:sp>
          <p:nvSpPr>
            <p:cNvPr id="6258" name="Google Shape;6258;p18"/>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18"/>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0" name="Google Shape;6260;p18"/>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1" name="Google Shape;6261;p18"/>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18"/>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3" name="Google Shape;6263;p18"/>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4" name="Google Shape;6264;p18"/>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18"/>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6" name="Google Shape;6266;p18"/>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7" name="Google Shape;6267;p18"/>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18"/>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9" name="Google Shape;6269;p18"/>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0" name="Google Shape;6270;p18"/>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18"/>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2" name="Google Shape;6272;p18"/>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3" name="Google Shape;6273;p18"/>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18"/>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5" name="Google Shape;6275;p18"/>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76" name="Google Shape;6276;p18"/>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7" name="Google Shape;6277;p18"/>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8" name="Google Shape;6278;p18"/>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18"/>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0" name="Google Shape;6280;p18"/>
          <p:cNvSpPr txBox="1"/>
          <p:nvPr>
            <p:ph type="title"/>
          </p:nvPr>
        </p:nvSpPr>
        <p:spPr>
          <a:xfrm>
            <a:off x="1474650" y="2509500"/>
            <a:ext cx="6194700" cy="135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281" name="Google Shape;6281;p18"/>
          <p:cNvSpPr txBox="1"/>
          <p:nvPr>
            <p:ph type="title" idx="2" hasCustomPrompt="1"/>
          </p:nvPr>
        </p:nvSpPr>
        <p:spPr>
          <a:xfrm>
            <a:off x="3995250" y="1511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82" name="Google Shape;6282;p18"/>
          <p:cNvSpPr/>
          <p:nvPr/>
        </p:nvSpPr>
        <p:spPr>
          <a:xfrm>
            <a:off x="7482225" y="1692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3" name="Google Shape;6283;p18"/>
          <p:cNvSpPr/>
          <p:nvPr/>
        </p:nvSpPr>
        <p:spPr>
          <a:xfrm rot="-4500378">
            <a:off x="1666722" y="4153742"/>
            <a:ext cx="585775"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4" name="Google Shape;6284;p18"/>
          <p:cNvSpPr/>
          <p:nvPr/>
        </p:nvSpPr>
        <p:spPr>
          <a:xfrm>
            <a:off x="5982663" y="944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5" name="Google Shape;6285;p18"/>
          <p:cNvGrpSpPr/>
          <p:nvPr/>
        </p:nvGrpSpPr>
        <p:grpSpPr>
          <a:xfrm rot="-6299880" flipH="1">
            <a:off x="1406840" y="476245"/>
            <a:ext cx="708049" cy="444266"/>
            <a:chOff x="1445125" y="3867675"/>
            <a:chExt cx="803300" cy="502950"/>
          </a:xfrm>
        </p:grpSpPr>
        <p:sp>
          <p:nvSpPr>
            <p:cNvPr id="6286" name="Google Shape;6286;p18"/>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18"/>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18"/>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89" name="Google Shape;6289;p18"/>
          <p:cNvSpPr/>
          <p:nvPr/>
        </p:nvSpPr>
        <p:spPr>
          <a:xfrm>
            <a:off x="285955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18"/>
          <p:cNvSpPr/>
          <p:nvPr/>
        </p:nvSpPr>
        <p:spPr>
          <a:xfrm>
            <a:off x="1702113" y="14562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1" name="Google Shape;6291;p18"/>
          <p:cNvSpPr/>
          <p:nvPr/>
        </p:nvSpPr>
        <p:spPr>
          <a:xfrm>
            <a:off x="2713425" y="4210388"/>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3">
    <p:bg>
      <p:bgPr>
        <a:solidFill>
          <a:schemeClr val="lt1"/>
        </a:solidFill>
        <a:effectLst/>
      </p:bgPr>
    </p:bg>
    <p:spTree>
      <p:nvGrpSpPr>
        <p:cNvPr id="6292" name="Shape 6292"/>
        <p:cNvGrpSpPr/>
        <p:nvPr/>
      </p:nvGrpSpPr>
      <p:grpSpPr>
        <a:xfrm>
          <a:off x="0" y="0"/>
          <a:ext cx="0" cy="0"/>
          <a:chOff x="0" y="0"/>
          <a:chExt cx="0" cy="0"/>
        </a:xfrm>
      </p:grpSpPr>
      <p:grpSp>
        <p:nvGrpSpPr>
          <p:cNvPr id="6293" name="Google Shape;6293;p19"/>
          <p:cNvGrpSpPr/>
          <p:nvPr/>
        </p:nvGrpSpPr>
        <p:grpSpPr>
          <a:xfrm>
            <a:off x="0" y="0"/>
            <a:ext cx="9144125" cy="5143391"/>
            <a:chOff x="0" y="0"/>
            <a:chExt cx="9144125" cy="5143391"/>
          </a:xfrm>
        </p:grpSpPr>
        <p:sp>
          <p:nvSpPr>
            <p:cNvPr id="6294" name="Google Shape;6294;p19"/>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19"/>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19"/>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19"/>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19"/>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19"/>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19"/>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19"/>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19"/>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19"/>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19"/>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19"/>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19"/>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19"/>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19"/>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19"/>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19"/>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19"/>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19"/>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19"/>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19"/>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19"/>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19"/>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19"/>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19"/>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19"/>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19"/>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19"/>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19"/>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19"/>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19"/>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19"/>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19"/>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19"/>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19"/>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19"/>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19"/>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19"/>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2" name="Google Shape;6332;p19"/>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3" name="Google Shape;6333;p19"/>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4" name="Google Shape;6334;p19"/>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5" name="Google Shape;6335;p19"/>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19"/>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19"/>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19"/>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19"/>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19"/>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19"/>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19"/>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19"/>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19"/>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19"/>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19"/>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19"/>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19"/>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19"/>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19"/>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19"/>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19"/>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3" name="Google Shape;6353;p19"/>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19"/>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19"/>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6" name="Google Shape;6356;p19"/>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7" name="Google Shape;6357;p19"/>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19"/>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19"/>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19"/>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19"/>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19"/>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19"/>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4" name="Google Shape;6364;p19"/>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5" name="Google Shape;6365;p19"/>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19"/>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19"/>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19"/>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9" name="Google Shape;6369;p19"/>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19"/>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19"/>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19"/>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19"/>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19"/>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5" name="Google Shape;6375;p19"/>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19"/>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19"/>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8" name="Google Shape;6378;p19"/>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9" name="Google Shape;6379;p19"/>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0" name="Google Shape;6380;p19"/>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19"/>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2" name="Google Shape;6382;p19"/>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19"/>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19"/>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5" name="Google Shape;6385;p19"/>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19"/>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19"/>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8" name="Google Shape;6388;p19"/>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9" name="Google Shape;6389;p19"/>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19"/>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1" name="Google Shape;6391;p19"/>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2" name="Google Shape;6392;p19"/>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19"/>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19"/>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5" name="Google Shape;6395;p19"/>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19"/>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19"/>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19"/>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19"/>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0" name="Google Shape;6400;p19"/>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19"/>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19"/>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3" name="Google Shape;6403;p19"/>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4" name="Google Shape;6404;p19"/>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19"/>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6" name="Google Shape;6406;p19"/>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7" name="Google Shape;6407;p19"/>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19"/>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19"/>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0" name="Google Shape;6410;p19"/>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19"/>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19"/>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3" name="Google Shape;6413;p19"/>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19"/>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5" name="Google Shape;6415;p19"/>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6" name="Google Shape;6416;p19"/>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19"/>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8" name="Google Shape;6418;p19"/>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9" name="Google Shape;6419;p19"/>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19"/>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19"/>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2" name="Google Shape;6422;p19"/>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3" name="Google Shape;6423;p19"/>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19"/>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5" name="Google Shape;6425;p19"/>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6" name="Google Shape;6426;p19"/>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7" name="Google Shape;6427;p19"/>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19"/>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19"/>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0" name="Google Shape;6430;p19"/>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19"/>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19"/>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3" name="Google Shape;6433;p19"/>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4" name="Google Shape;6434;p19"/>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19"/>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6" name="Google Shape;6436;p19"/>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7" name="Google Shape;6437;p19"/>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19"/>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19"/>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0" name="Google Shape;6440;p19"/>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19"/>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19"/>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19"/>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4" name="Google Shape;6444;p19"/>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5" name="Google Shape;6445;p19"/>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19"/>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19"/>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8" name="Google Shape;6448;p19"/>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9" name="Google Shape;6449;p19"/>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19"/>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19"/>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2" name="Google Shape;6452;p19"/>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19"/>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19"/>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19"/>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19"/>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7" name="Google Shape;6457;p19"/>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19"/>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19"/>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0" name="Google Shape;6460;p19"/>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1" name="Google Shape;6461;p19"/>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19"/>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3" name="Google Shape;6463;p19"/>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4" name="Google Shape;6464;p19"/>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19"/>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19"/>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7" name="Google Shape;6467;p19"/>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19"/>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19"/>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0" name="Google Shape;6470;p19"/>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19"/>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2" name="Google Shape;6472;p19"/>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19"/>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19"/>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5" name="Google Shape;6475;p19"/>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19"/>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19"/>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8" name="Google Shape;6478;p19"/>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9" name="Google Shape;6479;p19"/>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19"/>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1" name="Google Shape;6481;p19"/>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2" name="Google Shape;6482;p19"/>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19"/>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4" name="Google Shape;6484;p19"/>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5" name="Google Shape;6485;p19"/>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19"/>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19"/>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8" name="Google Shape;6488;p19"/>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19"/>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19"/>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19"/>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19"/>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3" name="Google Shape;6493;p19"/>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19"/>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19"/>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6" name="Google Shape;6496;p19"/>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7" name="Google Shape;6497;p19"/>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19"/>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9" name="Google Shape;6499;p19"/>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0" name="Google Shape;6500;p19"/>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19"/>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19"/>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3" name="Google Shape;6503;p19"/>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19"/>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19"/>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6" name="Google Shape;6506;p19"/>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19"/>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8" name="Google Shape;6508;p19"/>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19"/>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19"/>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1" name="Google Shape;6511;p19"/>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19"/>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19"/>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4" name="Google Shape;6514;p19"/>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5" name="Google Shape;6515;p19"/>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19"/>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7" name="Google Shape;6517;p19"/>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8" name="Google Shape;6518;p19"/>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19"/>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0" name="Google Shape;6520;p19"/>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19"/>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19"/>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3" name="Google Shape;6523;p19"/>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19"/>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19"/>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6" name="Google Shape;6526;p19"/>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7" name="Google Shape;6527;p19"/>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19"/>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9" name="Google Shape;6529;p19"/>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0" name="Google Shape;6530;p19"/>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19"/>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19"/>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3" name="Google Shape;6533;p19"/>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19"/>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19"/>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19"/>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19"/>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8" name="Google Shape;6538;p19"/>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19"/>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19"/>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1" name="Google Shape;6541;p19"/>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2" name="Google Shape;6542;p19"/>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19"/>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4" name="Google Shape;6544;p19"/>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5" name="Google Shape;6545;p19"/>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19"/>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19"/>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8" name="Google Shape;6548;p19"/>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19"/>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19"/>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1" name="Google Shape;6551;p19"/>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19"/>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3" name="Google Shape;6553;p19"/>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4" name="Google Shape;6554;p19"/>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19"/>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6" name="Google Shape;6556;p19"/>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7" name="Google Shape;6557;p19"/>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19"/>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19"/>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0" name="Google Shape;6560;p19"/>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19"/>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19"/>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3" name="Google Shape;6563;p19"/>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19"/>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5" name="Google Shape;6565;p19"/>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19"/>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7" name="Google Shape;6567;p19"/>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8" name="Google Shape;6568;p19"/>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19"/>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19"/>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1" name="Google Shape;6571;p19"/>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19"/>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19"/>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19"/>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5" name="Google Shape;6575;p19"/>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6" name="Google Shape;6576;p19"/>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19"/>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8" name="Google Shape;6578;p19"/>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9" name="Google Shape;6579;p19"/>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19"/>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19"/>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2" name="Google Shape;6582;p19"/>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19"/>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19"/>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5" name="Google Shape;6585;p19"/>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19"/>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7" name="Google Shape;6587;p19"/>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8" name="Google Shape;6588;p19"/>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19"/>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0" name="Google Shape;6590;p19"/>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1" name="Google Shape;6591;p19"/>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2" name="Google Shape;6592;p19"/>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3" name="Google Shape;6593;p19"/>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4" name="Google Shape;6594;p19"/>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19"/>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6" name="Google Shape;6596;p19"/>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7" name="Google Shape;6597;p19"/>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19"/>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9" name="Google Shape;6599;p19"/>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0" name="Google Shape;6600;p19"/>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19"/>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2" name="Google Shape;6602;p19"/>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3" name="Google Shape;6603;p19"/>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19"/>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5" name="Google Shape;6605;p19"/>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6" name="Google Shape;6606;p19"/>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19"/>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8" name="Google Shape;6608;p19"/>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9" name="Google Shape;6609;p19"/>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19"/>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1" name="Google Shape;6611;p19"/>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19"/>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3" name="Google Shape;6613;p19"/>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4" name="Google Shape;6614;p19"/>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19"/>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6" name="Google Shape;6616;p19"/>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7" name="Google Shape;6617;p19"/>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19"/>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9" name="Google Shape;6619;p19"/>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0" name="Google Shape;6620;p19"/>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19"/>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2" name="Google Shape;6622;p19"/>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3" name="Google Shape;6623;p19"/>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19"/>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5" name="Google Shape;6625;p19"/>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6" name="Google Shape;6626;p19"/>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19"/>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8" name="Google Shape;6628;p19"/>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9" name="Google Shape;6629;p19"/>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19"/>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1" name="Google Shape;6631;p19"/>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2" name="Google Shape;6632;p19"/>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19"/>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4" name="Google Shape;6634;p19"/>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5" name="Google Shape;6635;p19"/>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6" name="Google Shape;6636;p19"/>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7" name="Google Shape;6637;p19"/>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8" name="Google Shape;6638;p19"/>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19"/>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0" name="Google Shape;6640;p19"/>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1" name="Google Shape;6641;p19"/>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19"/>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3" name="Google Shape;6643;p19"/>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4" name="Google Shape;6644;p19"/>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19"/>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6" name="Google Shape;6646;p19"/>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7" name="Google Shape;6647;p19"/>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19"/>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9" name="Google Shape;6649;p19"/>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0" name="Google Shape;6650;p19"/>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19"/>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2" name="Google Shape;6652;p19"/>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3" name="Google Shape;6653;p19"/>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54" name="Google Shape;6654;p19"/>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655" name="Google Shape;6655;p19"/>
          <p:cNvGrpSpPr/>
          <p:nvPr/>
        </p:nvGrpSpPr>
        <p:grpSpPr>
          <a:xfrm>
            <a:off x="553048" y="535000"/>
            <a:ext cx="8105852" cy="4302000"/>
            <a:chOff x="553048" y="535000"/>
            <a:chExt cx="8105852" cy="4302000"/>
          </a:xfrm>
        </p:grpSpPr>
        <p:sp>
          <p:nvSpPr>
            <p:cNvPr id="6656" name="Google Shape;6656;p19"/>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19"/>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8" name="Google Shape;6658;p19"/>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9" name="Google Shape;6659;p19"/>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19"/>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1" name="Google Shape;6661;p19"/>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2" name="Google Shape;6662;p19"/>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19"/>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4" name="Google Shape;6664;p19"/>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5" name="Google Shape;6665;p19"/>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19"/>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7" name="Google Shape;6667;p19"/>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8" name="Google Shape;6668;p19"/>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19"/>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0" name="Google Shape;6670;p19"/>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1" name="Google Shape;6671;p19"/>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19"/>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3" name="Google Shape;6673;p19"/>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74" name="Google Shape;6674;p19"/>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6675" name="Google Shape;6675;p19"/>
          <p:cNvSpPr txBox="1"/>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6676" name="Google Shape;6676;p19"/>
          <p:cNvSpPr txBox="1"/>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677" name="Google Shape;6677;p19"/>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19"/>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9" name="Google Shape;6679;p19"/>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0" name="Google Shape;6680;p19"/>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3_1">
    <p:bg>
      <p:bgPr>
        <a:solidFill>
          <a:schemeClr val="lt1"/>
        </a:solidFill>
        <a:effectLst/>
      </p:bgPr>
    </p:bg>
    <p:spTree>
      <p:nvGrpSpPr>
        <p:cNvPr id="6681" name="Shape 6681"/>
        <p:cNvGrpSpPr/>
        <p:nvPr/>
      </p:nvGrpSpPr>
      <p:grpSpPr>
        <a:xfrm>
          <a:off x="0" y="0"/>
          <a:ext cx="0" cy="0"/>
          <a:chOff x="0" y="0"/>
          <a:chExt cx="0" cy="0"/>
        </a:xfrm>
      </p:grpSpPr>
      <p:grpSp>
        <p:nvGrpSpPr>
          <p:cNvPr id="6682" name="Google Shape;6682;p20"/>
          <p:cNvGrpSpPr/>
          <p:nvPr/>
        </p:nvGrpSpPr>
        <p:grpSpPr>
          <a:xfrm>
            <a:off x="0" y="0"/>
            <a:ext cx="9144125" cy="5143391"/>
            <a:chOff x="0" y="0"/>
            <a:chExt cx="9144125" cy="5143391"/>
          </a:xfrm>
        </p:grpSpPr>
        <p:sp>
          <p:nvSpPr>
            <p:cNvPr id="6683" name="Google Shape;6683;p20"/>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20"/>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5" name="Google Shape;6685;p20"/>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20"/>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7" name="Google Shape;6687;p20"/>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8" name="Google Shape;6688;p20"/>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20"/>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0" name="Google Shape;6690;p20"/>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1" name="Google Shape;6691;p20"/>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20"/>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3" name="Google Shape;6693;p20"/>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4" name="Google Shape;6694;p20"/>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20"/>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6" name="Google Shape;6696;p20"/>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7" name="Google Shape;6697;p20"/>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8" name="Google Shape;6698;p20"/>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20"/>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20"/>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20"/>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20"/>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20"/>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20"/>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20"/>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20"/>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20"/>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8" name="Google Shape;6708;p20"/>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20"/>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20"/>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20"/>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20"/>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20"/>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4" name="Google Shape;6714;p20"/>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20"/>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20"/>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20"/>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20"/>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20"/>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20"/>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20"/>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20"/>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20"/>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20"/>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5" name="Google Shape;6725;p20"/>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20"/>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20"/>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8" name="Google Shape;6728;p20"/>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9" name="Google Shape;6729;p20"/>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20"/>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20"/>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20"/>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3" name="Google Shape;6733;p20"/>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20"/>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20"/>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20"/>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20"/>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20"/>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9" name="Google Shape;6739;p20"/>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0" name="Google Shape;6740;p20"/>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20"/>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20"/>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20"/>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20"/>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5" name="Google Shape;6745;p20"/>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6" name="Google Shape;6746;p20"/>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20"/>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8" name="Google Shape;6748;p20"/>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9" name="Google Shape;6749;p20"/>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20"/>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20"/>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20"/>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20"/>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4" name="Google Shape;6754;p20"/>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5" name="Google Shape;6755;p20"/>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20"/>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7" name="Google Shape;6757;p20"/>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8" name="Google Shape;6758;p20"/>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20"/>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0" name="Google Shape;6760;p20"/>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1" name="Google Shape;6761;p20"/>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20"/>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3" name="Google Shape;6763;p20"/>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4" name="Google Shape;6764;p20"/>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5" name="Google Shape;6765;p20"/>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6" name="Google Shape;6766;p20"/>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7" name="Google Shape;6767;p20"/>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20"/>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9" name="Google Shape;6769;p20"/>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0" name="Google Shape;6770;p20"/>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20"/>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2" name="Google Shape;6772;p20"/>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3" name="Google Shape;6773;p20"/>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20"/>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5" name="Google Shape;6775;p20"/>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6" name="Google Shape;6776;p20"/>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7" name="Google Shape;6777;p20"/>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8" name="Google Shape;6778;p20"/>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9" name="Google Shape;6779;p20"/>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20"/>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1" name="Google Shape;6781;p20"/>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2" name="Google Shape;6782;p20"/>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20"/>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4" name="Google Shape;6784;p20"/>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5" name="Google Shape;6785;p20"/>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20"/>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7" name="Google Shape;6787;p20"/>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8" name="Google Shape;6788;p20"/>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9" name="Google Shape;6789;p20"/>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0" name="Google Shape;6790;p20"/>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20"/>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2" name="Google Shape;6792;p20"/>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3" name="Google Shape;6793;p20"/>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20"/>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5" name="Google Shape;6795;p20"/>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6" name="Google Shape;6796;p20"/>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20"/>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8" name="Google Shape;6798;p20"/>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9" name="Google Shape;6799;p20"/>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20"/>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1" name="Google Shape;6801;p20"/>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2" name="Google Shape;6802;p20"/>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20"/>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4" name="Google Shape;6804;p20"/>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5" name="Google Shape;6805;p20"/>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20"/>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7" name="Google Shape;6807;p20"/>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8" name="Google Shape;6808;p20"/>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20"/>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0" name="Google Shape;6810;p20"/>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1" name="Google Shape;6811;p20"/>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2" name="Google Shape;6812;p20"/>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3" name="Google Shape;6813;p20"/>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4" name="Google Shape;6814;p20"/>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20"/>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6" name="Google Shape;6816;p20"/>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7" name="Google Shape;6817;p20"/>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20"/>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9" name="Google Shape;6819;p20"/>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0" name="Google Shape;6820;p20"/>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20"/>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2" name="Google Shape;6822;p20"/>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3" name="Google Shape;6823;p20"/>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20"/>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5" name="Google Shape;6825;p20"/>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6" name="Google Shape;6826;p20"/>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7" name="Google Shape;6827;p20"/>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8" name="Google Shape;6828;p20"/>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9" name="Google Shape;6829;p20"/>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20"/>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1" name="Google Shape;6831;p20"/>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2" name="Google Shape;6832;p20"/>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20"/>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4" name="Google Shape;6834;p20"/>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5" name="Google Shape;6835;p20"/>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20"/>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7" name="Google Shape;6837;p20"/>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8" name="Google Shape;6838;p20"/>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20"/>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0" name="Google Shape;6840;p20"/>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1" name="Google Shape;6841;p20"/>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20"/>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3" name="Google Shape;6843;p20"/>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4" name="Google Shape;6844;p20"/>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20"/>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6" name="Google Shape;6846;p20"/>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7" name="Google Shape;6847;p20"/>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20"/>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9" name="Google Shape;6849;p20"/>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0" name="Google Shape;6850;p20"/>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20"/>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2" name="Google Shape;6852;p20"/>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3" name="Google Shape;6853;p20"/>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4" name="Google Shape;6854;p20"/>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5" name="Google Shape;6855;p20"/>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6" name="Google Shape;6856;p20"/>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20"/>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8" name="Google Shape;6858;p20"/>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9" name="Google Shape;6859;p20"/>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20"/>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1" name="Google Shape;6861;p20"/>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2" name="Google Shape;6862;p20"/>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3" name="Google Shape;6863;p20"/>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4" name="Google Shape;6864;p20"/>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5" name="Google Shape;6865;p20"/>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20"/>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7" name="Google Shape;6867;p20"/>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8" name="Google Shape;6868;p20"/>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20"/>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0" name="Google Shape;6870;p20"/>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1" name="Google Shape;6871;p20"/>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20"/>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3" name="Google Shape;6873;p20"/>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4" name="Google Shape;6874;p20"/>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20"/>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6" name="Google Shape;6876;p20"/>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7" name="Google Shape;6877;p20"/>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20"/>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9" name="Google Shape;6879;p20"/>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0" name="Google Shape;6880;p20"/>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20"/>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2" name="Google Shape;6882;p20"/>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3" name="Google Shape;6883;p20"/>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20"/>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5" name="Google Shape;6885;p20"/>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6" name="Google Shape;6886;p20"/>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20"/>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8" name="Google Shape;6888;p20"/>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9" name="Google Shape;6889;p20"/>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20"/>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1" name="Google Shape;6891;p20"/>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2" name="Google Shape;6892;p20"/>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3" name="Google Shape;6893;p20"/>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4" name="Google Shape;6894;p20"/>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5" name="Google Shape;6895;p20"/>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6" name="Google Shape;6896;p20"/>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7" name="Google Shape;6897;p20"/>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8" name="Google Shape;6898;p20"/>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9" name="Google Shape;6899;p20"/>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0" name="Google Shape;6900;p20"/>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1" name="Google Shape;6901;p20"/>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2" name="Google Shape;6902;p20"/>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3" name="Google Shape;6903;p20"/>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4" name="Google Shape;6904;p20"/>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5" name="Google Shape;6905;p20"/>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6" name="Google Shape;6906;p20"/>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7" name="Google Shape;6907;p20"/>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8" name="Google Shape;6908;p20"/>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9" name="Google Shape;6909;p20"/>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0" name="Google Shape;6910;p20"/>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1" name="Google Shape;6911;p20"/>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2" name="Google Shape;6912;p20"/>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3" name="Google Shape;6913;p20"/>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4" name="Google Shape;6914;p20"/>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5" name="Google Shape;6915;p20"/>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6" name="Google Shape;6916;p20"/>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7" name="Google Shape;6917;p20"/>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8" name="Google Shape;6918;p20"/>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9" name="Google Shape;6919;p20"/>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20"/>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20"/>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2" name="Google Shape;6922;p20"/>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20"/>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20"/>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5" name="Google Shape;6925;p20"/>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6" name="Google Shape;6926;p20"/>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7" name="Google Shape;6927;p20"/>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8" name="Google Shape;6928;p20"/>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9" name="Google Shape;6929;p20"/>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0" name="Google Shape;6930;p20"/>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1" name="Google Shape;6931;p20"/>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2" name="Google Shape;6932;p20"/>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3" name="Google Shape;6933;p20"/>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4" name="Google Shape;6934;p20"/>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5" name="Google Shape;6935;p20"/>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6" name="Google Shape;6936;p20"/>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7" name="Google Shape;6937;p20"/>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8" name="Google Shape;6938;p20"/>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9" name="Google Shape;6939;p20"/>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0" name="Google Shape;6940;p20"/>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1" name="Google Shape;6941;p20"/>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2" name="Google Shape;6942;p20"/>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3" name="Google Shape;6943;p20"/>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4" name="Google Shape;6944;p20"/>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5" name="Google Shape;6945;p20"/>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6" name="Google Shape;6946;p20"/>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7" name="Google Shape;6947;p20"/>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8" name="Google Shape;6948;p20"/>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9" name="Google Shape;6949;p20"/>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0" name="Google Shape;6950;p20"/>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1" name="Google Shape;6951;p20"/>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2" name="Google Shape;6952;p20"/>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3" name="Google Shape;6953;p20"/>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4" name="Google Shape;6954;p20"/>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5" name="Google Shape;6955;p20"/>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6" name="Google Shape;6956;p20"/>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7" name="Google Shape;6957;p20"/>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8" name="Google Shape;6958;p20"/>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9" name="Google Shape;6959;p20"/>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0" name="Google Shape;6960;p20"/>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1" name="Google Shape;6961;p20"/>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2" name="Google Shape;6962;p20"/>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3" name="Google Shape;6963;p20"/>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4" name="Google Shape;6964;p20"/>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5" name="Google Shape;6965;p20"/>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20"/>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7" name="Google Shape;6967;p20"/>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8" name="Google Shape;6968;p20"/>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9" name="Google Shape;6969;p20"/>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20"/>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1" name="Google Shape;6971;p20"/>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2" name="Google Shape;6972;p20"/>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20"/>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4" name="Google Shape;6974;p20"/>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5" name="Google Shape;6975;p20"/>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6" name="Google Shape;6976;p20"/>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20"/>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8" name="Google Shape;6978;p20"/>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9" name="Google Shape;6979;p20"/>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0" name="Google Shape;6980;p20"/>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1" name="Google Shape;6981;p20"/>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2" name="Google Shape;6982;p20"/>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3" name="Google Shape;6983;p20"/>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4" name="Google Shape;6984;p20"/>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5" name="Google Shape;6985;p20"/>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6" name="Google Shape;6986;p20"/>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7" name="Google Shape;6987;p20"/>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8" name="Google Shape;6988;p20"/>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9" name="Google Shape;6989;p20"/>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20"/>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20"/>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20"/>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20"/>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4" name="Google Shape;6994;p20"/>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5" name="Google Shape;6995;p20"/>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6" name="Google Shape;6996;p20"/>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20"/>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20"/>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9" name="Google Shape;6999;p20"/>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0" name="Google Shape;7000;p20"/>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1" name="Google Shape;7001;p20"/>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2" name="Google Shape;7002;p20"/>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3" name="Google Shape;7003;p20"/>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4" name="Google Shape;7004;p20"/>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5" name="Google Shape;7005;p20"/>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6" name="Google Shape;7006;p20"/>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7" name="Google Shape;7007;p20"/>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8" name="Google Shape;7008;p20"/>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20"/>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20"/>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1" name="Google Shape;7011;p20"/>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2" name="Google Shape;7012;p20"/>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3" name="Google Shape;7013;p20"/>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20"/>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20"/>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20"/>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20"/>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20"/>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20"/>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20"/>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20"/>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20"/>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20"/>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20"/>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20"/>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20"/>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20"/>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20"/>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20"/>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0" name="Google Shape;7030;p20"/>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20"/>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20"/>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20"/>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20"/>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20"/>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20"/>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20"/>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20"/>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20"/>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20"/>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20"/>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20"/>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43" name="Google Shape;7043;p20"/>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44" name="Google Shape;7044;p20"/>
          <p:cNvGrpSpPr/>
          <p:nvPr/>
        </p:nvGrpSpPr>
        <p:grpSpPr>
          <a:xfrm>
            <a:off x="553048" y="535000"/>
            <a:ext cx="8105852" cy="4302000"/>
            <a:chOff x="553048" y="535000"/>
            <a:chExt cx="8105852" cy="4302000"/>
          </a:xfrm>
        </p:grpSpPr>
        <p:sp>
          <p:nvSpPr>
            <p:cNvPr id="7045" name="Google Shape;7045;p20"/>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20"/>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20"/>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8" name="Google Shape;7048;p20"/>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20"/>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20"/>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1" name="Google Shape;7051;p20"/>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2" name="Google Shape;7052;p20"/>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20"/>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20"/>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20"/>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20"/>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7" name="Google Shape;7057;p20"/>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8" name="Google Shape;7058;p20"/>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9" name="Google Shape;7059;p20"/>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0" name="Google Shape;7060;p20"/>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1" name="Google Shape;7061;p20"/>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2" name="Google Shape;7062;p20"/>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63" name="Google Shape;7063;p20"/>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064" name="Google Shape;7064;p20"/>
          <p:cNvSpPr txBox="1"/>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065" name="Google Shape;7065;p20"/>
          <p:cNvSpPr txBox="1"/>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066" name="Google Shape;7066;p20"/>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20"/>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20"/>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9" name="Google Shape;7069;p20"/>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lt1"/>
        </a:solidFill>
        <a:effectLst/>
      </p:bgPr>
    </p:bg>
    <p:spTree>
      <p:nvGrpSpPr>
        <p:cNvPr id="404" name="Shape 404"/>
        <p:cNvGrpSpPr/>
        <p:nvPr/>
      </p:nvGrpSpPr>
      <p:grpSpPr>
        <a:xfrm>
          <a:off x="0" y="0"/>
          <a:ext cx="0" cy="0"/>
          <a:chOff x="0" y="0"/>
          <a:chExt cx="0" cy="0"/>
        </a:xfrm>
      </p:grpSpPr>
      <p:grpSp>
        <p:nvGrpSpPr>
          <p:cNvPr id="405" name="Google Shape;405;p3"/>
          <p:cNvGrpSpPr/>
          <p:nvPr/>
        </p:nvGrpSpPr>
        <p:grpSpPr>
          <a:xfrm>
            <a:off x="0" y="0"/>
            <a:ext cx="9144125" cy="5143391"/>
            <a:chOff x="0" y="0"/>
            <a:chExt cx="9144125" cy="5143391"/>
          </a:xfrm>
        </p:grpSpPr>
        <p:sp>
          <p:nvSpPr>
            <p:cNvPr id="406" name="Google Shape;406;p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6" name="Google Shape;766;p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7" name="Google Shape;767;p3"/>
          <p:cNvGrpSpPr/>
          <p:nvPr/>
        </p:nvGrpSpPr>
        <p:grpSpPr>
          <a:xfrm>
            <a:off x="553048" y="535000"/>
            <a:ext cx="8105852" cy="4302000"/>
            <a:chOff x="553048" y="535000"/>
            <a:chExt cx="8105852" cy="4302000"/>
          </a:xfrm>
        </p:grpSpPr>
        <p:sp>
          <p:nvSpPr>
            <p:cNvPr id="768" name="Google Shape;768;p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6" name="Google Shape;786;p3"/>
          <p:cNvSpPr txBox="1"/>
          <p:nvPr>
            <p:ph type="title"/>
          </p:nvPr>
        </p:nvSpPr>
        <p:spPr>
          <a:xfrm>
            <a:off x="3116850" y="1880650"/>
            <a:ext cx="4541400" cy="1353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7" name="Google Shape;787;p3"/>
          <p:cNvSpPr txBox="1"/>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8" name="Google Shape;788;p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
          <p:cNvSpPr/>
          <p:nvPr/>
        </p:nvSpPr>
        <p:spPr>
          <a:xfrm rot="-900008">
            <a:off x="1715274" y="4153738"/>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
          <p:cNvSpPr/>
          <p:nvPr/>
        </p:nvSpPr>
        <p:spPr>
          <a:xfrm>
            <a:off x="5588200" y="106437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
          <p:cNvSpPr/>
          <p:nvPr/>
        </p:nvSpPr>
        <p:spPr>
          <a:xfrm>
            <a:off x="7974050" y="786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
          <p:cNvSpPr/>
          <p:nvPr/>
        </p:nvSpPr>
        <p:spPr>
          <a:xfrm>
            <a:off x="1644575" y="3671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
          <p:cNvSpPr/>
          <p:nvPr/>
        </p:nvSpPr>
        <p:spPr>
          <a:xfrm>
            <a:off x="2845800" y="40885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7" name="Google Shape;797;p3"/>
          <p:cNvGrpSpPr/>
          <p:nvPr/>
        </p:nvGrpSpPr>
        <p:grpSpPr>
          <a:xfrm>
            <a:off x="6294838" y="4058031"/>
            <a:ext cx="1055760" cy="753780"/>
            <a:chOff x="3308425" y="649500"/>
            <a:chExt cx="947975" cy="676825"/>
          </a:xfrm>
        </p:grpSpPr>
        <p:sp>
          <p:nvSpPr>
            <p:cNvPr id="798" name="Google Shape;798;p3"/>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 name="Google Shape;801;p3"/>
          <p:cNvGrpSpPr/>
          <p:nvPr/>
        </p:nvGrpSpPr>
        <p:grpSpPr>
          <a:xfrm rot="-6299880" flipH="1">
            <a:off x="1763090" y="476245"/>
            <a:ext cx="708049" cy="444266"/>
            <a:chOff x="1445125" y="3867675"/>
            <a:chExt cx="803300" cy="502950"/>
          </a:xfrm>
        </p:grpSpPr>
        <p:sp>
          <p:nvSpPr>
            <p:cNvPr id="802" name="Google Shape;802;p3"/>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5" name="Google Shape;805;p3"/>
          <p:cNvSpPr/>
          <p:nvPr/>
        </p:nvSpPr>
        <p:spPr>
          <a:xfrm>
            <a:off x="1957275" y="13724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
          <p:cNvSpPr/>
          <p:nvPr/>
        </p:nvSpPr>
        <p:spPr>
          <a:xfrm>
            <a:off x="321580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
          <p:cNvSpPr/>
          <p:nvPr/>
        </p:nvSpPr>
        <p:spPr>
          <a:xfrm>
            <a:off x="7826025" y="4116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3_1_1">
    <p:bg>
      <p:bgPr>
        <a:solidFill>
          <a:schemeClr val="lt1"/>
        </a:solidFill>
        <a:effectLst/>
      </p:bgPr>
    </p:bg>
    <p:spTree>
      <p:nvGrpSpPr>
        <p:cNvPr id="7070" name="Shape 7070"/>
        <p:cNvGrpSpPr/>
        <p:nvPr/>
      </p:nvGrpSpPr>
      <p:grpSpPr>
        <a:xfrm>
          <a:off x="0" y="0"/>
          <a:ext cx="0" cy="0"/>
          <a:chOff x="0" y="0"/>
          <a:chExt cx="0" cy="0"/>
        </a:xfrm>
      </p:grpSpPr>
      <p:grpSp>
        <p:nvGrpSpPr>
          <p:cNvPr id="7071" name="Google Shape;7071;p21"/>
          <p:cNvGrpSpPr/>
          <p:nvPr/>
        </p:nvGrpSpPr>
        <p:grpSpPr>
          <a:xfrm>
            <a:off x="0" y="0"/>
            <a:ext cx="9144125" cy="5143391"/>
            <a:chOff x="0" y="0"/>
            <a:chExt cx="9144125" cy="5143391"/>
          </a:xfrm>
        </p:grpSpPr>
        <p:sp>
          <p:nvSpPr>
            <p:cNvPr id="7072" name="Google Shape;7072;p21"/>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21"/>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21"/>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21"/>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6" name="Google Shape;7076;p21"/>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7" name="Google Shape;7077;p21"/>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8" name="Google Shape;7078;p21"/>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9" name="Google Shape;7079;p21"/>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0" name="Google Shape;7080;p21"/>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1" name="Google Shape;7081;p21"/>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2" name="Google Shape;7082;p21"/>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3" name="Google Shape;7083;p21"/>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4" name="Google Shape;7084;p21"/>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21"/>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21"/>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7" name="Google Shape;7087;p21"/>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21"/>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21"/>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0" name="Google Shape;7090;p21"/>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1" name="Google Shape;7091;p21"/>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2" name="Google Shape;7092;p21"/>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3" name="Google Shape;7093;p21"/>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4" name="Google Shape;7094;p21"/>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5" name="Google Shape;7095;p21"/>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6" name="Google Shape;7096;p21"/>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7" name="Google Shape;7097;p21"/>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8" name="Google Shape;7098;p21"/>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9" name="Google Shape;7099;p21"/>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0" name="Google Shape;7100;p21"/>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1" name="Google Shape;7101;p21"/>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2" name="Google Shape;7102;p21"/>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3" name="Google Shape;7103;p21"/>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4" name="Google Shape;7104;p21"/>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5" name="Google Shape;7105;p21"/>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21"/>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21"/>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21"/>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21"/>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0" name="Google Shape;7110;p21"/>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1" name="Google Shape;7111;p21"/>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21"/>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21"/>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21"/>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21"/>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6" name="Google Shape;7116;p21"/>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7" name="Google Shape;7117;p21"/>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8" name="Google Shape;7118;p21"/>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9" name="Google Shape;7119;p21"/>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0" name="Google Shape;7120;p21"/>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1" name="Google Shape;7121;p21"/>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2" name="Google Shape;7122;p21"/>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3" name="Google Shape;7123;p21"/>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4" name="Google Shape;7124;p21"/>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5" name="Google Shape;7125;p21"/>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6" name="Google Shape;7126;p21"/>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7" name="Google Shape;7127;p21"/>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8" name="Google Shape;7128;p21"/>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9" name="Google Shape;7129;p21"/>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0" name="Google Shape;7130;p21"/>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1" name="Google Shape;7131;p21"/>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2" name="Google Shape;7132;p21"/>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3" name="Google Shape;7133;p21"/>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4" name="Google Shape;7134;p21"/>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5" name="Google Shape;7135;p21"/>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6" name="Google Shape;7136;p21"/>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7" name="Google Shape;7137;p21"/>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21"/>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9" name="Google Shape;7139;p21"/>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0" name="Google Shape;7140;p21"/>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1" name="Google Shape;7141;p21"/>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2" name="Google Shape;7142;p21"/>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3" name="Google Shape;7143;p21"/>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4" name="Google Shape;7144;p21"/>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21"/>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6" name="Google Shape;7146;p21"/>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7" name="Google Shape;7147;p21"/>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8" name="Google Shape;7148;p21"/>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9" name="Google Shape;7149;p21"/>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0" name="Google Shape;7150;p21"/>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1" name="Google Shape;7151;p21"/>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21"/>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3" name="Google Shape;7153;p21"/>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4" name="Google Shape;7154;p21"/>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5" name="Google Shape;7155;p21"/>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6" name="Google Shape;7156;p21"/>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7" name="Google Shape;7157;p21"/>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21"/>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21"/>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21"/>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21"/>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2" name="Google Shape;7162;p21"/>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3" name="Google Shape;7163;p21"/>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4" name="Google Shape;7164;p21"/>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5" name="Google Shape;7165;p21"/>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6" name="Google Shape;7166;p21"/>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21"/>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21"/>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21"/>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21"/>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21"/>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21"/>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3" name="Google Shape;7173;p21"/>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4" name="Google Shape;7174;p21"/>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21"/>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6" name="Google Shape;7176;p21"/>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7" name="Google Shape;7177;p21"/>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8" name="Google Shape;7178;p21"/>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9" name="Google Shape;7179;p21"/>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21"/>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21"/>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21"/>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21"/>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21"/>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21"/>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6" name="Google Shape;7186;p21"/>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7" name="Google Shape;7187;p21"/>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21"/>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9" name="Google Shape;7189;p21"/>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0" name="Google Shape;7190;p21"/>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1" name="Google Shape;7191;p21"/>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21"/>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21"/>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21"/>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21"/>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21"/>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21"/>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21"/>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21"/>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21"/>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21"/>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2" name="Google Shape;7202;p21"/>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3" name="Google Shape;7203;p21"/>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21"/>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21"/>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21"/>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21"/>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21"/>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21"/>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21"/>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1" name="Google Shape;7211;p21"/>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2" name="Google Shape;7212;p21"/>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3" name="Google Shape;7213;p21"/>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4" name="Google Shape;7214;p21"/>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21"/>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6" name="Google Shape;7216;p21"/>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7" name="Google Shape;7217;p21"/>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8" name="Google Shape;7218;p21"/>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9" name="Google Shape;7219;p21"/>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21"/>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1" name="Google Shape;7221;p21"/>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2" name="Google Shape;7222;p21"/>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3" name="Google Shape;7223;p21"/>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21"/>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5" name="Google Shape;7225;p21"/>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6" name="Google Shape;7226;p21"/>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21"/>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8" name="Google Shape;7228;p21"/>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9" name="Google Shape;7229;p21"/>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0" name="Google Shape;7230;p21"/>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1" name="Google Shape;7231;p21"/>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2" name="Google Shape;7232;p21"/>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3" name="Google Shape;7233;p21"/>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4" name="Google Shape;7234;p21"/>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5" name="Google Shape;7235;p21"/>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6" name="Google Shape;7236;p21"/>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7" name="Google Shape;7237;p21"/>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8" name="Google Shape;7238;p21"/>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21"/>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21"/>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1" name="Google Shape;7241;p21"/>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2" name="Google Shape;7242;p21"/>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21"/>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4" name="Google Shape;7244;p21"/>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5" name="Google Shape;7245;p21"/>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6" name="Google Shape;7246;p21"/>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21"/>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8" name="Google Shape;7248;p21"/>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9" name="Google Shape;7249;p21"/>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21"/>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21"/>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2" name="Google Shape;7252;p21"/>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3" name="Google Shape;7253;p21"/>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4" name="Google Shape;7254;p21"/>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21"/>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6" name="Google Shape;7256;p21"/>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7" name="Google Shape;7257;p21"/>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8" name="Google Shape;7258;p21"/>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9" name="Google Shape;7259;p21"/>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21"/>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1" name="Google Shape;7261;p21"/>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2" name="Google Shape;7262;p21"/>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3" name="Google Shape;7263;p21"/>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4" name="Google Shape;7264;p21"/>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5" name="Google Shape;7265;p21"/>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6" name="Google Shape;7266;p21"/>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7" name="Google Shape;7267;p21"/>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8" name="Google Shape;7268;p21"/>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9" name="Google Shape;7269;p21"/>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0" name="Google Shape;7270;p21"/>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1" name="Google Shape;7271;p21"/>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21"/>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3" name="Google Shape;7273;p21"/>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4" name="Google Shape;7274;p21"/>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21"/>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6" name="Google Shape;7276;p21"/>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7" name="Google Shape;7277;p21"/>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21"/>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21"/>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21"/>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21"/>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2" name="Google Shape;7282;p21"/>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21"/>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21"/>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21"/>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21"/>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21"/>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21"/>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9" name="Google Shape;7289;p21"/>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0" name="Google Shape;7290;p21"/>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21"/>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21"/>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21"/>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21"/>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21"/>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21"/>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21"/>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21"/>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21"/>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21"/>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21"/>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21"/>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21"/>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21"/>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21"/>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21"/>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7" name="Google Shape;7307;p21"/>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21"/>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21"/>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0" name="Google Shape;7310;p21"/>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1" name="Google Shape;7311;p21"/>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2" name="Google Shape;7312;p21"/>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3" name="Google Shape;7313;p21"/>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4" name="Google Shape;7314;p21"/>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5" name="Google Shape;7315;p21"/>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6" name="Google Shape;7316;p21"/>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7" name="Google Shape;7317;p21"/>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8" name="Google Shape;7318;p21"/>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9" name="Google Shape;7319;p21"/>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0" name="Google Shape;7320;p21"/>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1" name="Google Shape;7321;p21"/>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2" name="Google Shape;7322;p21"/>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3" name="Google Shape;7323;p21"/>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4" name="Google Shape;7324;p21"/>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5" name="Google Shape;7325;p21"/>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6" name="Google Shape;7326;p21"/>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7" name="Google Shape;7327;p21"/>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8" name="Google Shape;7328;p21"/>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9" name="Google Shape;7329;p21"/>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0" name="Google Shape;7330;p21"/>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1" name="Google Shape;7331;p21"/>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2" name="Google Shape;7332;p21"/>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3" name="Google Shape;7333;p21"/>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4" name="Google Shape;7334;p21"/>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5" name="Google Shape;7335;p21"/>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6" name="Google Shape;7336;p21"/>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7" name="Google Shape;7337;p21"/>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8" name="Google Shape;7338;p21"/>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9" name="Google Shape;7339;p21"/>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0" name="Google Shape;7340;p21"/>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1" name="Google Shape;7341;p21"/>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2" name="Google Shape;7342;p21"/>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3" name="Google Shape;7343;p21"/>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4" name="Google Shape;7344;p21"/>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5" name="Google Shape;7345;p21"/>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6" name="Google Shape;7346;p21"/>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7" name="Google Shape;7347;p21"/>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8" name="Google Shape;7348;p21"/>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9" name="Google Shape;7349;p21"/>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0" name="Google Shape;7350;p21"/>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1" name="Google Shape;7351;p21"/>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21"/>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21"/>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21"/>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21"/>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21"/>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21"/>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8" name="Google Shape;7358;p21"/>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9" name="Google Shape;7359;p21"/>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0" name="Google Shape;7360;p21"/>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1" name="Google Shape;7361;p21"/>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2" name="Google Shape;7362;p21"/>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21"/>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21"/>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21"/>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21"/>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7" name="Google Shape;7367;p21"/>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8" name="Google Shape;7368;p21"/>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21"/>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21"/>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21"/>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21"/>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21"/>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21"/>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21"/>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21"/>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7" name="Google Shape;7377;p21"/>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8" name="Google Shape;7378;p21"/>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21"/>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21"/>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21"/>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21"/>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21"/>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21"/>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21"/>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21"/>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21"/>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21"/>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21"/>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21"/>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21"/>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21"/>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21"/>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4" name="Google Shape;7394;p21"/>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5" name="Google Shape;7395;p21"/>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6" name="Google Shape;7396;p21"/>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7" name="Google Shape;7397;p21"/>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8" name="Google Shape;7398;p21"/>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9" name="Google Shape;7399;p21"/>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0" name="Google Shape;7400;p21"/>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21"/>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2" name="Google Shape;7402;p21"/>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3" name="Google Shape;7403;p21"/>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4" name="Google Shape;7404;p21"/>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21"/>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6" name="Google Shape;7406;p21"/>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7" name="Google Shape;7407;p21"/>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21"/>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21"/>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0" name="Google Shape;7410;p21"/>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1" name="Google Shape;7411;p21"/>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21"/>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21"/>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21"/>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21"/>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21"/>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7" name="Google Shape;7417;p21"/>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8" name="Google Shape;7418;p21"/>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9" name="Google Shape;7419;p21"/>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0" name="Google Shape;7420;p21"/>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21"/>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21"/>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21"/>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4" name="Google Shape;7424;p21"/>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5" name="Google Shape;7425;p21"/>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21"/>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21"/>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21"/>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21"/>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21"/>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1" name="Google Shape;7431;p21"/>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32" name="Google Shape;7432;p21"/>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33" name="Google Shape;7433;p21"/>
          <p:cNvGrpSpPr/>
          <p:nvPr/>
        </p:nvGrpSpPr>
        <p:grpSpPr>
          <a:xfrm>
            <a:off x="553048" y="535000"/>
            <a:ext cx="8105852" cy="4302000"/>
            <a:chOff x="553048" y="535000"/>
            <a:chExt cx="8105852" cy="4302000"/>
          </a:xfrm>
        </p:grpSpPr>
        <p:sp>
          <p:nvSpPr>
            <p:cNvPr id="7434" name="Google Shape;7434;p21"/>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21"/>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21"/>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21"/>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8" name="Google Shape;7438;p21"/>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9" name="Google Shape;7439;p21"/>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0" name="Google Shape;7440;p21"/>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1" name="Google Shape;7441;p21"/>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2" name="Google Shape;7442;p21"/>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3" name="Google Shape;7443;p21"/>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4" name="Google Shape;7444;p21"/>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5" name="Google Shape;7445;p21"/>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6" name="Google Shape;7446;p21"/>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7" name="Google Shape;7447;p21"/>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8" name="Google Shape;7448;p21"/>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9" name="Google Shape;7449;p21"/>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0" name="Google Shape;7450;p21"/>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1" name="Google Shape;7451;p21"/>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52" name="Google Shape;7452;p21"/>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453" name="Google Shape;7453;p21"/>
          <p:cNvSpPr txBox="1"/>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454" name="Google Shape;7454;p21"/>
          <p:cNvSpPr txBox="1"/>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55" name="Google Shape;7455;p21"/>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6" name="Google Shape;7456;p21"/>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7" name="Google Shape;7457;p21"/>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21"/>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3_1_1_1">
    <p:bg>
      <p:bgPr>
        <a:solidFill>
          <a:schemeClr val="lt1"/>
        </a:solidFill>
        <a:effectLst/>
      </p:bgPr>
    </p:bg>
    <p:spTree>
      <p:nvGrpSpPr>
        <p:cNvPr id="7459" name="Shape 7459"/>
        <p:cNvGrpSpPr/>
        <p:nvPr/>
      </p:nvGrpSpPr>
      <p:grpSpPr>
        <a:xfrm>
          <a:off x="0" y="0"/>
          <a:ext cx="0" cy="0"/>
          <a:chOff x="0" y="0"/>
          <a:chExt cx="0" cy="0"/>
        </a:xfrm>
      </p:grpSpPr>
      <p:grpSp>
        <p:nvGrpSpPr>
          <p:cNvPr id="7460" name="Google Shape;7460;p22"/>
          <p:cNvGrpSpPr/>
          <p:nvPr/>
        </p:nvGrpSpPr>
        <p:grpSpPr>
          <a:xfrm>
            <a:off x="0" y="0"/>
            <a:ext cx="9144125" cy="5143391"/>
            <a:chOff x="0" y="0"/>
            <a:chExt cx="9144125" cy="5143391"/>
          </a:xfrm>
        </p:grpSpPr>
        <p:sp>
          <p:nvSpPr>
            <p:cNvPr id="7461" name="Google Shape;7461;p22"/>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2" name="Google Shape;7462;p22"/>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3" name="Google Shape;7463;p22"/>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22"/>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5" name="Google Shape;7465;p22"/>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6" name="Google Shape;7466;p22"/>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7" name="Google Shape;7467;p22"/>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8" name="Google Shape;7468;p22"/>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9" name="Google Shape;7469;p22"/>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22"/>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1" name="Google Shape;7471;p22"/>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2" name="Google Shape;7472;p22"/>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22"/>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4" name="Google Shape;7474;p22"/>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5" name="Google Shape;7475;p22"/>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22"/>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7" name="Google Shape;7477;p22"/>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8" name="Google Shape;7478;p22"/>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9" name="Google Shape;7479;p22"/>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0" name="Google Shape;7480;p22"/>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1" name="Google Shape;7481;p22"/>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2" name="Google Shape;7482;p22"/>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3" name="Google Shape;7483;p22"/>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4" name="Google Shape;7484;p22"/>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5" name="Google Shape;7485;p22"/>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6" name="Google Shape;7486;p22"/>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22"/>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8" name="Google Shape;7488;p22"/>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9" name="Google Shape;7489;p22"/>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22"/>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1" name="Google Shape;7491;p22"/>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2" name="Google Shape;7492;p22"/>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22"/>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4" name="Google Shape;7494;p22"/>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5" name="Google Shape;7495;p22"/>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22"/>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7" name="Google Shape;7497;p22"/>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8" name="Google Shape;7498;p22"/>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9" name="Google Shape;7499;p22"/>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22"/>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22"/>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22"/>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22"/>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22"/>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22"/>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22"/>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22"/>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22"/>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22"/>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22"/>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22"/>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22"/>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22"/>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22"/>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22"/>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22"/>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22"/>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22"/>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22"/>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22"/>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22"/>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22"/>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22"/>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22"/>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22"/>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6" name="Google Shape;7526;p22"/>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7" name="Google Shape;7527;p22"/>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22"/>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22"/>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22"/>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1" name="Google Shape;7531;p22"/>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2" name="Google Shape;7532;p22"/>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3" name="Google Shape;7533;p22"/>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4" name="Google Shape;7534;p22"/>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5" name="Google Shape;7535;p22"/>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6" name="Google Shape;7536;p22"/>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7" name="Google Shape;7537;p22"/>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8" name="Google Shape;7538;p22"/>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9" name="Google Shape;7539;p22"/>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0" name="Google Shape;7540;p22"/>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1" name="Google Shape;7541;p22"/>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2" name="Google Shape;7542;p22"/>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3" name="Google Shape;7543;p22"/>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4" name="Google Shape;7544;p22"/>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5" name="Google Shape;7545;p22"/>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6" name="Google Shape;7546;p22"/>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7" name="Google Shape;7547;p22"/>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8" name="Google Shape;7548;p22"/>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9" name="Google Shape;7549;p22"/>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0" name="Google Shape;7550;p22"/>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22"/>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2" name="Google Shape;7552;p22"/>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3" name="Google Shape;7553;p22"/>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22"/>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5" name="Google Shape;7555;p22"/>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6" name="Google Shape;7556;p22"/>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22"/>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8" name="Google Shape;7558;p22"/>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9" name="Google Shape;7559;p22"/>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22"/>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1" name="Google Shape;7561;p22"/>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2" name="Google Shape;7562;p22"/>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3" name="Google Shape;7563;p22"/>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4" name="Google Shape;7564;p22"/>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22"/>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6" name="Google Shape;7566;p22"/>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7" name="Google Shape;7567;p22"/>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22"/>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9" name="Google Shape;7569;p22"/>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0" name="Google Shape;7570;p22"/>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22"/>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2" name="Google Shape;7572;p22"/>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3" name="Google Shape;7573;p22"/>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22"/>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5" name="Google Shape;7575;p22"/>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6" name="Google Shape;7576;p22"/>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22"/>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22"/>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22"/>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22"/>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22"/>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2" name="Google Shape;7582;p22"/>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3" name="Google Shape;7583;p22"/>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4" name="Google Shape;7584;p22"/>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22"/>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6" name="Google Shape;7586;p22"/>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7" name="Google Shape;7587;p22"/>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22"/>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9" name="Google Shape;7589;p22"/>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0" name="Google Shape;7590;p22"/>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22"/>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2" name="Google Shape;7592;p22"/>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3" name="Google Shape;7593;p22"/>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22"/>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5" name="Google Shape;7595;p22"/>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6" name="Google Shape;7596;p22"/>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7" name="Google Shape;7597;p22"/>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22"/>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9" name="Google Shape;7599;p22"/>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0" name="Google Shape;7600;p22"/>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1" name="Google Shape;7601;p22"/>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2" name="Google Shape;7602;p22"/>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3" name="Google Shape;7603;p22"/>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4" name="Google Shape;7604;p22"/>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5" name="Google Shape;7605;p22"/>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6" name="Google Shape;7606;p22"/>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22"/>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8" name="Google Shape;7608;p22"/>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9" name="Google Shape;7609;p22"/>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22"/>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22"/>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2" name="Google Shape;7612;p22"/>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3" name="Google Shape;7613;p22"/>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4" name="Google Shape;7614;p22"/>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22"/>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6" name="Google Shape;7616;p22"/>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7" name="Google Shape;7617;p22"/>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22"/>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22"/>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0" name="Google Shape;7620;p22"/>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1" name="Google Shape;7621;p22"/>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22"/>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22"/>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22"/>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5" name="Google Shape;7625;p22"/>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6" name="Google Shape;7626;p22"/>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7" name="Google Shape;7627;p22"/>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8" name="Google Shape;7628;p22"/>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9" name="Google Shape;7629;p22"/>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22"/>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22"/>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2" name="Google Shape;7632;p22"/>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3" name="Google Shape;7633;p22"/>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22"/>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22"/>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22"/>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22"/>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8" name="Google Shape;7638;p22"/>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9" name="Google Shape;7639;p22"/>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22"/>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22"/>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2" name="Google Shape;7642;p22"/>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22"/>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22"/>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22"/>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22"/>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7" name="Google Shape;7647;p22"/>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8" name="Google Shape;7648;p22"/>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22"/>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22"/>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22"/>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22"/>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22"/>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22"/>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22"/>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22"/>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22"/>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22"/>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9" name="Google Shape;7659;p22"/>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22"/>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22"/>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22"/>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22"/>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22"/>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22"/>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22"/>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22"/>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8" name="Google Shape;7668;p22"/>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22"/>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22"/>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22"/>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22"/>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22"/>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22"/>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22"/>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6" name="Google Shape;7676;p22"/>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22"/>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22"/>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22"/>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22"/>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22"/>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22"/>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22"/>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22"/>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22"/>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6" name="Google Shape;7686;p22"/>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22"/>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22"/>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9" name="Google Shape;7689;p22"/>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0" name="Google Shape;7690;p22"/>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22"/>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2" name="Google Shape;7692;p22"/>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3" name="Google Shape;7693;p22"/>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22"/>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22"/>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22"/>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22"/>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22"/>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22"/>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22"/>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22"/>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22"/>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3" name="Google Shape;7703;p22"/>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22"/>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22"/>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22"/>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22"/>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22"/>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22"/>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22"/>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22"/>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22"/>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22"/>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22"/>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22"/>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22"/>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22"/>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22"/>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9" name="Google Shape;7719;p22"/>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22"/>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22"/>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22"/>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22"/>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22"/>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22"/>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6" name="Google Shape;7726;p22"/>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7" name="Google Shape;7727;p22"/>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22"/>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22"/>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22"/>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22"/>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22"/>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22"/>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22"/>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22"/>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22"/>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22"/>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22"/>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22"/>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22"/>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1" name="Google Shape;7741;p22"/>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22"/>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22"/>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22"/>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22"/>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22"/>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22"/>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22"/>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22"/>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22"/>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22"/>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22"/>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22"/>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22"/>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22"/>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22"/>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7" name="Google Shape;7757;p22"/>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22"/>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22"/>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22"/>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22"/>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22"/>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22"/>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22"/>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22"/>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22"/>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22"/>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22"/>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22"/>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22"/>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22"/>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22"/>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22"/>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22"/>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22"/>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22"/>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22"/>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22"/>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22"/>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0" name="Google Shape;7780;p22"/>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1" name="Google Shape;7781;p22"/>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22"/>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22"/>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22"/>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22"/>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22"/>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7" name="Google Shape;7787;p22"/>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22"/>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22"/>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0" name="Google Shape;7790;p22"/>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1" name="Google Shape;7791;p22"/>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22"/>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22"/>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22"/>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22"/>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6" name="Google Shape;7796;p22"/>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22"/>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22"/>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22"/>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22"/>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22"/>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22"/>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22"/>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22"/>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22"/>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6" name="Google Shape;7806;p22"/>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22"/>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22"/>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22"/>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0" name="Google Shape;7810;p22"/>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22"/>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22"/>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22"/>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22"/>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22"/>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22"/>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22"/>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22"/>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22"/>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22"/>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21" name="Google Shape;7821;p22"/>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22" name="Google Shape;7822;p22"/>
          <p:cNvGrpSpPr/>
          <p:nvPr/>
        </p:nvGrpSpPr>
        <p:grpSpPr>
          <a:xfrm>
            <a:off x="553048" y="535000"/>
            <a:ext cx="8105852" cy="4302000"/>
            <a:chOff x="553048" y="535000"/>
            <a:chExt cx="8105852" cy="4302000"/>
          </a:xfrm>
        </p:grpSpPr>
        <p:sp>
          <p:nvSpPr>
            <p:cNvPr id="7823" name="Google Shape;7823;p22"/>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4" name="Google Shape;7824;p22"/>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22"/>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22"/>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7" name="Google Shape;7827;p22"/>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8" name="Google Shape;7828;p22"/>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22"/>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22"/>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1" name="Google Shape;7831;p22"/>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22"/>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22"/>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22"/>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22"/>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6" name="Google Shape;7836;p22"/>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7" name="Google Shape;7837;p22"/>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22"/>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22"/>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22"/>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41" name="Google Shape;7841;p22"/>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842" name="Google Shape;7842;p22"/>
          <p:cNvSpPr txBox="1"/>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843" name="Google Shape;7843;p22"/>
          <p:cNvSpPr txBox="1"/>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844" name="Google Shape;7844;p22"/>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22"/>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6" name="Google Shape;7846;p22"/>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7" name="Google Shape;7847;p22"/>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7848" name="Shape 7848"/>
        <p:cNvGrpSpPr/>
        <p:nvPr/>
      </p:nvGrpSpPr>
      <p:grpSpPr>
        <a:xfrm>
          <a:off x="0" y="0"/>
          <a:ext cx="0" cy="0"/>
          <a:chOff x="0" y="0"/>
          <a:chExt cx="0" cy="0"/>
        </a:xfrm>
      </p:grpSpPr>
      <p:grpSp>
        <p:nvGrpSpPr>
          <p:cNvPr id="7849" name="Google Shape;7849;p23"/>
          <p:cNvGrpSpPr/>
          <p:nvPr/>
        </p:nvGrpSpPr>
        <p:grpSpPr>
          <a:xfrm>
            <a:off x="0" y="0"/>
            <a:ext cx="9144125" cy="5143391"/>
            <a:chOff x="0" y="0"/>
            <a:chExt cx="9144125" cy="5143391"/>
          </a:xfrm>
        </p:grpSpPr>
        <p:sp>
          <p:nvSpPr>
            <p:cNvPr id="7850" name="Google Shape;7850;p2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1" name="Google Shape;7851;p2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2" name="Google Shape;7852;p2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2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2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2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6" name="Google Shape;7856;p2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7" name="Google Shape;7857;p2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8" name="Google Shape;7858;p2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9" name="Google Shape;7859;p2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0" name="Google Shape;7860;p2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1" name="Google Shape;7861;p2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2" name="Google Shape;7862;p2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3" name="Google Shape;7863;p2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4" name="Google Shape;7864;p2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5" name="Google Shape;7865;p2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6" name="Google Shape;7866;p2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7" name="Google Shape;7867;p2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2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9" name="Google Shape;7869;p2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0" name="Google Shape;7870;p2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1" name="Google Shape;7871;p2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2" name="Google Shape;7872;p2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3" name="Google Shape;7873;p2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4" name="Google Shape;7874;p2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5" name="Google Shape;7875;p2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6" name="Google Shape;7876;p2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7" name="Google Shape;7877;p2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8" name="Google Shape;7878;p2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9" name="Google Shape;7879;p2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2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2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2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3" name="Google Shape;7883;p2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4" name="Google Shape;7884;p2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5" name="Google Shape;7885;p2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6" name="Google Shape;7886;p2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7" name="Google Shape;7887;p2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8" name="Google Shape;7888;p2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9" name="Google Shape;7889;p2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0" name="Google Shape;7890;p2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1" name="Google Shape;7891;p2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2" name="Google Shape;7892;p2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3" name="Google Shape;7893;p2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4" name="Google Shape;7894;p2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5" name="Google Shape;7895;p2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6" name="Google Shape;7896;p2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7" name="Google Shape;7897;p2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2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9" name="Google Shape;7899;p2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0" name="Google Shape;7900;p2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1" name="Google Shape;7901;p2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2" name="Google Shape;7902;p2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3" name="Google Shape;7903;p2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4" name="Google Shape;7904;p2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5" name="Google Shape;7905;p2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6" name="Google Shape;7906;p2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7" name="Google Shape;7907;p2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2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2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0" name="Google Shape;7910;p2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1" name="Google Shape;7911;p2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2" name="Google Shape;7912;p2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3" name="Google Shape;7913;p2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4" name="Google Shape;7914;p2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5" name="Google Shape;7915;p2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2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7" name="Google Shape;7917;p2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8" name="Google Shape;7918;p2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2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2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2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2" name="Google Shape;7922;p2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3" name="Google Shape;7923;p2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4" name="Google Shape;7924;p2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5" name="Google Shape;7925;p2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2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2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2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9" name="Google Shape;7929;p2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0" name="Google Shape;7930;p2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1" name="Google Shape;7931;p2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2" name="Google Shape;7932;p2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3" name="Google Shape;7933;p2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4" name="Google Shape;7934;p2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5" name="Google Shape;7935;p2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6" name="Google Shape;7936;p2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7" name="Google Shape;7937;p2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2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2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0" name="Google Shape;7940;p2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1" name="Google Shape;7941;p2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2" name="Google Shape;7942;p2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2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4" name="Google Shape;7944;p2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5" name="Google Shape;7945;p2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6" name="Google Shape;7946;p2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7" name="Google Shape;7947;p2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8" name="Google Shape;7948;p2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2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0" name="Google Shape;7950;p2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1" name="Google Shape;7951;p2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2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3" name="Google Shape;7953;p2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4" name="Google Shape;7954;p2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5" name="Google Shape;7955;p2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6" name="Google Shape;7956;p2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7" name="Google Shape;7957;p2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8" name="Google Shape;7958;p2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9" name="Google Shape;7959;p2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2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1" name="Google Shape;7961;p2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2" name="Google Shape;7962;p2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3" name="Google Shape;7963;p2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4" name="Google Shape;7964;p2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5" name="Google Shape;7965;p2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6" name="Google Shape;7966;p2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7" name="Google Shape;7967;p2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8" name="Google Shape;7968;p2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2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0" name="Google Shape;7970;p2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1" name="Google Shape;7971;p2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2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3" name="Google Shape;7973;p2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4" name="Google Shape;7974;p2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5" name="Google Shape;7975;p2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2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2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8" name="Google Shape;7978;p2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9" name="Google Shape;7979;p2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0" name="Google Shape;7980;p2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2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2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2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4" name="Google Shape;7984;p2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5" name="Google Shape;7985;p2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6" name="Google Shape;7986;p2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2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2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9" name="Google Shape;7989;p2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0" name="Google Shape;7990;p2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2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2" name="Google Shape;7992;p2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3" name="Google Shape;7993;p2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4" name="Google Shape;7994;p2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5" name="Google Shape;7995;p2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6" name="Google Shape;7996;p2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7" name="Google Shape;7997;p2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2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2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0" name="Google Shape;8000;p2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1" name="Google Shape;8001;p2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2" name="Google Shape;8002;p2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2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4" name="Google Shape;8004;p2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5" name="Google Shape;8005;p2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2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7" name="Google Shape;8007;p2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8" name="Google Shape;8008;p2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9" name="Google Shape;8009;p2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0" name="Google Shape;8010;p2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1" name="Google Shape;8011;p2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2" name="Google Shape;8012;p2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3" name="Google Shape;8013;p2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4" name="Google Shape;8014;p2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5" name="Google Shape;8015;p2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6" name="Google Shape;8016;p2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7" name="Google Shape;8017;p2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8" name="Google Shape;8018;p2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9" name="Google Shape;8019;p2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0" name="Google Shape;8020;p2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1" name="Google Shape;8021;p2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2" name="Google Shape;8022;p2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3" name="Google Shape;8023;p2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2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5" name="Google Shape;8025;p2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6" name="Google Shape;8026;p2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7" name="Google Shape;8027;p2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2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2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0" name="Google Shape;8030;p2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1" name="Google Shape;8031;p2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2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2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4" name="Google Shape;8034;p2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5" name="Google Shape;8035;p2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6" name="Google Shape;8036;p2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7" name="Google Shape;8037;p2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2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2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2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2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2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2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4" name="Google Shape;8044;p2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5" name="Google Shape;8045;p2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2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7" name="Google Shape;8047;p2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8" name="Google Shape;8048;p2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2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0" name="Google Shape;8050;p2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1" name="Google Shape;8051;p2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2" name="Google Shape;8052;p2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2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2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2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6" name="Google Shape;8056;p2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7" name="Google Shape;8057;p2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2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9" name="Google Shape;8059;p2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0" name="Google Shape;8060;p2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1" name="Google Shape;8061;p2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2" name="Google Shape;8062;p2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2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4" name="Google Shape;8064;p2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5" name="Google Shape;8065;p2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6" name="Google Shape;8066;p2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7" name="Google Shape;8067;p2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2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9" name="Google Shape;8069;p2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0" name="Google Shape;8070;p2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1" name="Google Shape;8071;p2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2" name="Google Shape;8072;p2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3" name="Google Shape;8073;p2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4" name="Google Shape;8074;p2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5" name="Google Shape;8075;p2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6" name="Google Shape;8076;p2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7" name="Google Shape;8077;p2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8" name="Google Shape;8078;p2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9" name="Google Shape;8079;p2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0" name="Google Shape;8080;p2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1" name="Google Shape;8081;p2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2" name="Google Shape;8082;p2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3" name="Google Shape;8083;p2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4" name="Google Shape;8084;p2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5" name="Google Shape;8085;p2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6" name="Google Shape;8086;p2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2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8" name="Google Shape;8088;p2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9" name="Google Shape;8089;p2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2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1" name="Google Shape;8091;p2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2" name="Google Shape;8092;p2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3" name="Google Shape;8093;p2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4" name="Google Shape;8094;p2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5" name="Google Shape;8095;p2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6" name="Google Shape;8096;p2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7" name="Google Shape;8097;p2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8" name="Google Shape;8098;p2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9" name="Google Shape;8099;p2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0" name="Google Shape;8100;p2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1" name="Google Shape;8101;p2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2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3" name="Google Shape;8103;p2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4" name="Google Shape;8104;p2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5" name="Google Shape;8105;p2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2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7" name="Google Shape;8107;p2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8" name="Google Shape;8108;p2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9" name="Google Shape;8109;p2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0" name="Google Shape;8110;p2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1" name="Google Shape;8111;p2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2" name="Google Shape;8112;p2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3" name="Google Shape;8113;p2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4" name="Google Shape;8114;p2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5" name="Google Shape;8115;p2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6" name="Google Shape;8116;p2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7" name="Google Shape;8117;p2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8" name="Google Shape;8118;p2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9" name="Google Shape;8119;p2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0" name="Google Shape;8120;p2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1" name="Google Shape;8121;p2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2" name="Google Shape;8122;p2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3" name="Google Shape;8123;p2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4" name="Google Shape;8124;p2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5" name="Google Shape;8125;p2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6" name="Google Shape;8126;p2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7" name="Google Shape;8127;p2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8" name="Google Shape;8128;p2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9" name="Google Shape;8129;p2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2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2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2" name="Google Shape;8132;p2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3" name="Google Shape;8133;p2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4" name="Google Shape;8134;p2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5" name="Google Shape;8135;p2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6" name="Google Shape;8136;p2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7" name="Google Shape;8137;p2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8" name="Google Shape;8138;p2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9" name="Google Shape;8139;p2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2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2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2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2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2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5" name="Google Shape;8145;p2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6" name="Google Shape;8146;p2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7" name="Google Shape;8147;p2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2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2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0" name="Google Shape;8150;p2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1" name="Google Shape;8151;p2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2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2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4" name="Google Shape;8154;p2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5" name="Google Shape;8155;p2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6" name="Google Shape;8156;p2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7" name="Google Shape;8157;p2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8" name="Google Shape;8158;p2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9" name="Google Shape;8159;p2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2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2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2" name="Google Shape;8162;p2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3" name="Google Shape;8163;p2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4" name="Google Shape;8164;p2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2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6" name="Google Shape;8166;p2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7" name="Google Shape;8167;p2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8" name="Google Shape;8168;p2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2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0" name="Google Shape;8170;p2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1" name="Google Shape;8171;p2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2" name="Google Shape;8172;p2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2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2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2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6" name="Google Shape;8176;p2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7" name="Google Shape;8177;p2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8" name="Google Shape;8178;p2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9" name="Google Shape;8179;p2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0" name="Google Shape;8180;p2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1" name="Google Shape;8181;p2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2" name="Google Shape;8182;p2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2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2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2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6" name="Google Shape;8186;p2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7" name="Google Shape;8187;p2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8" name="Google Shape;8188;p2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9" name="Google Shape;8189;p2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0" name="Google Shape;8190;p2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2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2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3" name="Google Shape;8193;p2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4" name="Google Shape;8194;p2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5" name="Google Shape;8195;p2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2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7" name="Google Shape;8197;p2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2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9" name="Google Shape;8199;p2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0" name="Google Shape;8200;p2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1" name="Google Shape;8201;p2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2" name="Google Shape;8202;p2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2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2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5" name="Google Shape;8205;p2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6" name="Google Shape;8206;p2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7" name="Google Shape;8207;p2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2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9" name="Google Shape;8209;p2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10" name="Google Shape;8210;p2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11" name="Google Shape;8211;p23"/>
          <p:cNvGrpSpPr/>
          <p:nvPr/>
        </p:nvGrpSpPr>
        <p:grpSpPr>
          <a:xfrm>
            <a:off x="553048" y="535000"/>
            <a:ext cx="8105852" cy="4302000"/>
            <a:chOff x="553048" y="535000"/>
            <a:chExt cx="8105852" cy="4302000"/>
          </a:xfrm>
        </p:grpSpPr>
        <p:sp>
          <p:nvSpPr>
            <p:cNvPr id="8212" name="Google Shape;8212;p2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3" name="Google Shape;8213;p2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4" name="Google Shape;8214;p2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5" name="Google Shape;8215;p2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6" name="Google Shape;8216;p2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7" name="Google Shape;8217;p2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8" name="Google Shape;8218;p2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9" name="Google Shape;8219;p2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0" name="Google Shape;8220;p2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1" name="Google Shape;8221;p2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2" name="Google Shape;8222;p2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3" name="Google Shape;8223;p2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4" name="Google Shape;8224;p2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5" name="Google Shape;8225;p2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6" name="Google Shape;8226;p2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7" name="Google Shape;8227;p2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8" name="Google Shape;8228;p2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9" name="Google Shape;8229;p2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230" name="Google Shape;8230;p2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1" name="Google Shape;8231;p2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2" name="Google Shape;8232;p2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3" name="Google Shape;8233;p2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4" name="Google Shape;8234;p23"/>
          <p:cNvSpPr txBox="1"/>
          <p:nvPr>
            <p:ph type="title"/>
          </p:nvPr>
        </p:nvSpPr>
        <p:spPr>
          <a:xfrm>
            <a:off x="1270650" y="629375"/>
            <a:ext cx="7020000" cy="12042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8235" name="Shape 8235"/>
        <p:cNvGrpSpPr/>
        <p:nvPr/>
      </p:nvGrpSpPr>
      <p:grpSpPr>
        <a:xfrm>
          <a:off x="0" y="0"/>
          <a:ext cx="0" cy="0"/>
          <a:chOff x="0" y="0"/>
          <a:chExt cx="0" cy="0"/>
        </a:xfrm>
      </p:grpSpPr>
      <p:grpSp>
        <p:nvGrpSpPr>
          <p:cNvPr id="8236" name="Google Shape;8236;p24"/>
          <p:cNvGrpSpPr/>
          <p:nvPr/>
        </p:nvGrpSpPr>
        <p:grpSpPr>
          <a:xfrm>
            <a:off x="0" y="0"/>
            <a:ext cx="9144125" cy="5143391"/>
            <a:chOff x="0" y="0"/>
            <a:chExt cx="9144125" cy="5143391"/>
          </a:xfrm>
        </p:grpSpPr>
        <p:sp>
          <p:nvSpPr>
            <p:cNvPr id="8237" name="Google Shape;8237;p24"/>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8" name="Google Shape;8238;p24"/>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9" name="Google Shape;8239;p24"/>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0" name="Google Shape;8240;p24"/>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1" name="Google Shape;8241;p24"/>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2" name="Google Shape;8242;p24"/>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3" name="Google Shape;8243;p24"/>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4" name="Google Shape;8244;p24"/>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5" name="Google Shape;8245;p24"/>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6" name="Google Shape;8246;p24"/>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7" name="Google Shape;8247;p24"/>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8" name="Google Shape;8248;p24"/>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9" name="Google Shape;8249;p24"/>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0" name="Google Shape;8250;p24"/>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1" name="Google Shape;8251;p24"/>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2" name="Google Shape;8252;p24"/>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3" name="Google Shape;8253;p24"/>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4" name="Google Shape;8254;p24"/>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5" name="Google Shape;8255;p24"/>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6" name="Google Shape;8256;p24"/>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7" name="Google Shape;8257;p24"/>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8" name="Google Shape;8258;p24"/>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9" name="Google Shape;8259;p24"/>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0" name="Google Shape;8260;p24"/>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1" name="Google Shape;8261;p24"/>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2" name="Google Shape;8262;p24"/>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3" name="Google Shape;8263;p24"/>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4" name="Google Shape;8264;p24"/>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5" name="Google Shape;8265;p24"/>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6" name="Google Shape;8266;p24"/>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7" name="Google Shape;8267;p24"/>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8" name="Google Shape;8268;p24"/>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9" name="Google Shape;8269;p24"/>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0" name="Google Shape;8270;p24"/>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1" name="Google Shape;8271;p24"/>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2" name="Google Shape;8272;p24"/>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3" name="Google Shape;8273;p24"/>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4" name="Google Shape;8274;p24"/>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5" name="Google Shape;8275;p24"/>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6" name="Google Shape;8276;p24"/>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7" name="Google Shape;8277;p24"/>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8" name="Google Shape;8278;p24"/>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9" name="Google Shape;8279;p24"/>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0" name="Google Shape;8280;p24"/>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1" name="Google Shape;8281;p24"/>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2" name="Google Shape;8282;p24"/>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3" name="Google Shape;8283;p24"/>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4" name="Google Shape;8284;p24"/>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5" name="Google Shape;8285;p24"/>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6" name="Google Shape;8286;p24"/>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7" name="Google Shape;8287;p24"/>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8" name="Google Shape;8288;p24"/>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9" name="Google Shape;8289;p24"/>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0" name="Google Shape;8290;p24"/>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1" name="Google Shape;8291;p24"/>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2" name="Google Shape;8292;p24"/>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3" name="Google Shape;8293;p24"/>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4" name="Google Shape;8294;p24"/>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5" name="Google Shape;8295;p24"/>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6" name="Google Shape;8296;p24"/>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7" name="Google Shape;8297;p24"/>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8" name="Google Shape;8298;p24"/>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9" name="Google Shape;8299;p24"/>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0" name="Google Shape;8300;p24"/>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1" name="Google Shape;8301;p24"/>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2" name="Google Shape;8302;p24"/>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3" name="Google Shape;8303;p24"/>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4" name="Google Shape;8304;p24"/>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5" name="Google Shape;8305;p24"/>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6" name="Google Shape;8306;p24"/>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7" name="Google Shape;8307;p24"/>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8" name="Google Shape;8308;p24"/>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9" name="Google Shape;8309;p24"/>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0" name="Google Shape;8310;p24"/>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1" name="Google Shape;8311;p24"/>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2" name="Google Shape;8312;p24"/>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3" name="Google Shape;8313;p24"/>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4" name="Google Shape;8314;p24"/>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5" name="Google Shape;8315;p24"/>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6" name="Google Shape;8316;p24"/>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7" name="Google Shape;8317;p24"/>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8" name="Google Shape;8318;p24"/>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9" name="Google Shape;8319;p24"/>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0" name="Google Shape;8320;p24"/>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1" name="Google Shape;8321;p24"/>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2" name="Google Shape;8322;p24"/>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3" name="Google Shape;8323;p24"/>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4" name="Google Shape;8324;p24"/>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5" name="Google Shape;8325;p24"/>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6" name="Google Shape;8326;p24"/>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7" name="Google Shape;8327;p24"/>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8" name="Google Shape;8328;p24"/>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9" name="Google Shape;8329;p24"/>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0" name="Google Shape;8330;p24"/>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1" name="Google Shape;8331;p24"/>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2" name="Google Shape;8332;p24"/>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3" name="Google Shape;8333;p24"/>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4" name="Google Shape;8334;p24"/>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5" name="Google Shape;8335;p24"/>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6" name="Google Shape;8336;p24"/>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7" name="Google Shape;8337;p24"/>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8" name="Google Shape;8338;p24"/>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9" name="Google Shape;8339;p24"/>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0" name="Google Shape;8340;p24"/>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1" name="Google Shape;8341;p24"/>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2" name="Google Shape;8342;p24"/>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3" name="Google Shape;8343;p24"/>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4" name="Google Shape;8344;p24"/>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5" name="Google Shape;8345;p24"/>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6" name="Google Shape;8346;p24"/>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7" name="Google Shape;8347;p24"/>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8" name="Google Shape;8348;p24"/>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9" name="Google Shape;8349;p24"/>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0" name="Google Shape;8350;p24"/>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1" name="Google Shape;8351;p24"/>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2" name="Google Shape;8352;p24"/>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3" name="Google Shape;8353;p24"/>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4" name="Google Shape;8354;p24"/>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5" name="Google Shape;8355;p24"/>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6" name="Google Shape;8356;p24"/>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7" name="Google Shape;8357;p24"/>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8" name="Google Shape;8358;p24"/>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9" name="Google Shape;8359;p24"/>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0" name="Google Shape;8360;p24"/>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1" name="Google Shape;8361;p24"/>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2" name="Google Shape;8362;p24"/>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3" name="Google Shape;8363;p24"/>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4" name="Google Shape;8364;p24"/>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5" name="Google Shape;8365;p24"/>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6" name="Google Shape;8366;p24"/>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7" name="Google Shape;8367;p24"/>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8" name="Google Shape;8368;p24"/>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9" name="Google Shape;8369;p24"/>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0" name="Google Shape;8370;p24"/>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1" name="Google Shape;8371;p24"/>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2" name="Google Shape;8372;p24"/>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3" name="Google Shape;8373;p24"/>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4" name="Google Shape;8374;p24"/>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5" name="Google Shape;8375;p24"/>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6" name="Google Shape;8376;p24"/>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7" name="Google Shape;8377;p24"/>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8" name="Google Shape;8378;p24"/>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9" name="Google Shape;8379;p24"/>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0" name="Google Shape;8380;p24"/>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1" name="Google Shape;8381;p24"/>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2" name="Google Shape;8382;p24"/>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3" name="Google Shape;8383;p24"/>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4" name="Google Shape;8384;p24"/>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5" name="Google Shape;8385;p24"/>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6" name="Google Shape;8386;p24"/>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7" name="Google Shape;8387;p24"/>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8" name="Google Shape;8388;p24"/>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9" name="Google Shape;8389;p24"/>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0" name="Google Shape;8390;p24"/>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1" name="Google Shape;8391;p24"/>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2" name="Google Shape;8392;p24"/>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3" name="Google Shape;8393;p24"/>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4" name="Google Shape;8394;p24"/>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5" name="Google Shape;8395;p24"/>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6" name="Google Shape;8396;p24"/>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7" name="Google Shape;8397;p24"/>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8" name="Google Shape;8398;p24"/>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9" name="Google Shape;8399;p24"/>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0" name="Google Shape;8400;p24"/>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1" name="Google Shape;8401;p24"/>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2" name="Google Shape;8402;p24"/>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3" name="Google Shape;8403;p24"/>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4" name="Google Shape;8404;p24"/>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5" name="Google Shape;8405;p24"/>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6" name="Google Shape;8406;p24"/>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7" name="Google Shape;8407;p24"/>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8" name="Google Shape;8408;p24"/>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9" name="Google Shape;8409;p24"/>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0" name="Google Shape;8410;p24"/>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1" name="Google Shape;8411;p24"/>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2" name="Google Shape;8412;p24"/>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3" name="Google Shape;8413;p24"/>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4" name="Google Shape;8414;p24"/>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5" name="Google Shape;8415;p24"/>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6" name="Google Shape;8416;p24"/>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7" name="Google Shape;8417;p24"/>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8" name="Google Shape;8418;p24"/>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9" name="Google Shape;8419;p24"/>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0" name="Google Shape;8420;p24"/>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1" name="Google Shape;8421;p24"/>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2" name="Google Shape;8422;p24"/>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3" name="Google Shape;8423;p24"/>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4" name="Google Shape;8424;p24"/>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5" name="Google Shape;8425;p24"/>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6" name="Google Shape;8426;p24"/>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7" name="Google Shape;8427;p24"/>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8" name="Google Shape;8428;p24"/>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9" name="Google Shape;8429;p24"/>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0" name="Google Shape;8430;p24"/>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1" name="Google Shape;8431;p24"/>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2" name="Google Shape;8432;p24"/>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3" name="Google Shape;8433;p24"/>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4" name="Google Shape;8434;p24"/>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5" name="Google Shape;8435;p24"/>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6" name="Google Shape;8436;p24"/>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7" name="Google Shape;8437;p24"/>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8" name="Google Shape;8438;p24"/>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9" name="Google Shape;8439;p24"/>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0" name="Google Shape;8440;p24"/>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1" name="Google Shape;8441;p24"/>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2" name="Google Shape;8442;p24"/>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3" name="Google Shape;8443;p24"/>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4" name="Google Shape;8444;p24"/>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5" name="Google Shape;8445;p24"/>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6" name="Google Shape;8446;p24"/>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7" name="Google Shape;8447;p24"/>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8" name="Google Shape;8448;p24"/>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9" name="Google Shape;8449;p24"/>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0" name="Google Shape;8450;p24"/>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1" name="Google Shape;8451;p24"/>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2" name="Google Shape;8452;p24"/>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3" name="Google Shape;8453;p24"/>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4" name="Google Shape;8454;p24"/>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5" name="Google Shape;8455;p24"/>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6" name="Google Shape;8456;p24"/>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7" name="Google Shape;8457;p24"/>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8" name="Google Shape;8458;p24"/>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9" name="Google Shape;8459;p24"/>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0" name="Google Shape;8460;p24"/>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1" name="Google Shape;8461;p24"/>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2" name="Google Shape;8462;p24"/>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3" name="Google Shape;8463;p24"/>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4" name="Google Shape;8464;p24"/>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5" name="Google Shape;8465;p24"/>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6" name="Google Shape;8466;p24"/>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7" name="Google Shape;8467;p24"/>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8" name="Google Shape;8468;p24"/>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9" name="Google Shape;8469;p24"/>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0" name="Google Shape;8470;p24"/>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1" name="Google Shape;8471;p24"/>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2" name="Google Shape;8472;p24"/>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3" name="Google Shape;8473;p24"/>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4" name="Google Shape;8474;p24"/>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5" name="Google Shape;8475;p24"/>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6" name="Google Shape;8476;p24"/>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7" name="Google Shape;8477;p24"/>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8" name="Google Shape;8478;p24"/>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9" name="Google Shape;8479;p24"/>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0" name="Google Shape;8480;p24"/>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1" name="Google Shape;8481;p24"/>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2" name="Google Shape;8482;p24"/>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3" name="Google Shape;8483;p24"/>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4" name="Google Shape;8484;p24"/>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5" name="Google Shape;8485;p24"/>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6" name="Google Shape;8486;p24"/>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7" name="Google Shape;8487;p24"/>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8" name="Google Shape;8488;p24"/>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9" name="Google Shape;8489;p24"/>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0" name="Google Shape;8490;p24"/>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1" name="Google Shape;8491;p24"/>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2" name="Google Shape;8492;p24"/>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3" name="Google Shape;8493;p24"/>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4" name="Google Shape;8494;p24"/>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5" name="Google Shape;8495;p24"/>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6" name="Google Shape;8496;p24"/>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7" name="Google Shape;8497;p24"/>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8" name="Google Shape;8498;p24"/>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9" name="Google Shape;8499;p24"/>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0" name="Google Shape;8500;p24"/>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1" name="Google Shape;8501;p24"/>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2" name="Google Shape;8502;p24"/>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3" name="Google Shape;8503;p24"/>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4" name="Google Shape;8504;p24"/>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5" name="Google Shape;8505;p24"/>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6" name="Google Shape;8506;p24"/>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7" name="Google Shape;8507;p24"/>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8" name="Google Shape;8508;p24"/>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9" name="Google Shape;8509;p24"/>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0" name="Google Shape;8510;p24"/>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1" name="Google Shape;8511;p24"/>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2" name="Google Shape;8512;p24"/>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3" name="Google Shape;8513;p24"/>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4" name="Google Shape;8514;p24"/>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5" name="Google Shape;8515;p24"/>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6" name="Google Shape;8516;p24"/>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7" name="Google Shape;8517;p24"/>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8" name="Google Shape;8518;p24"/>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9" name="Google Shape;8519;p24"/>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0" name="Google Shape;8520;p24"/>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1" name="Google Shape;8521;p24"/>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2" name="Google Shape;8522;p24"/>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3" name="Google Shape;8523;p24"/>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4" name="Google Shape;8524;p24"/>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5" name="Google Shape;8525;p24"/>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6" name="Google Shape;8526;p24"/>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7" name="Google Shape;8527;p24"/>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8" name="Google Shape;8528;p24"/>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9" name="Google Shape;8529;p24"/>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0" name="Google Shape;8530;p24"/>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1" name="Google Shape;8531;p24"/>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2" name="Google Shape;8532;p24"/>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3" name="Google Shape;8533;p24"/>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4" name="Google Shape;8534;p24"/>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5" name="Google Shape;8535;p24"/>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6" name="Google Shape;8536;p24"/>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7" name="Google Shape;8537;p24"/>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8" name="Google Shape;8538;p24"/>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9" name="Google Shape;8539;p24"/>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0" name="Google Shape;8540;p24"/>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1" name="Google Shape;8541;p24"/>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2" name="Google Shape;8542;p24"/>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3" name="Google Shape;8543;p24"/>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4" name="Google Shape;8544;p24"/>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5" name="Google Shape;8545;p24"/>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6" name="Google Shape;8546;p24"/>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7" name="Google Shape;8547;p24"/>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8" name="Google Shape;8548;p24"/>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9" name="Google Shape;8549;p24"/>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0" name="Google Shape;8550;p24"/>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1" name="Google Shape;8551;p24"/>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2" name="Google Shape;8552;p24"/>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3" name="Google Shape;8553;p24"/>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4" name="Google Shape;8554;p24"/>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5" name="Google Shape;8555;p24"/>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6" name="Google Shape;8556;p24"/>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7" name="Google Shape;8557;p24"/>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8" name="Google Shape;8558;p24"/>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9" name="Google Shape;8559;p24"/>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0" name="Google Shape;8560;p24"/>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1" name="Google Shape;8561;p24"/>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2" name="Google Shape;8562;p24"/>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3" name="Google Shape;8563;p24"/>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4" name="Google Shape;8564;p24"/>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5" name="Google Shape;8565;p24"/>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6" name="Google Shape;8566;p24"/>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7" name="Google Shape;8567;p24"/>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8" name="Google Shape;8568;p24"/>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9" name="Google Shape;8569;p24"/>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0" name="Google Shape;8570;p24"/>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1" name="Google Shape;8571;p24"/>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2" name="Google Shape;8572;p24"/>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3" name="Google Shape;8573;p24"/>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4" name="Google Shape;8574;p24"/>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5" name="Google Shape;8575;p24"/>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6" name="Google Shape;8576;p24"/>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7" name="Google Shape;8577;p24"/>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8" name="Google Shape;8578;p24"/>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9" name="Google Shape;8579;p24"/>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0" name="Google Shape;8580;p24"/>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1" name="Google Shape;8581;p24"/>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2" name="Google Shape;8582;p24"/>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3" name="Google Shape;8583;p24"/>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4" name="Google Shape;8584;p24"/>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5" name="Google Shape;8585;p24"/>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6" name="Google Shape;8586;p24"/>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7" name="Google Shape;8587;p24"/>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8" name="Google Shape;8588;p24"/>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9" name="Google Shape;8589;p24"/>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0" name="Google Shape;8590;p24"/>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1" name="Google Shape;8591;p24"/>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2" name="Google Shape;8592;p24"/>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3" name="Google Shape;8593;p24"/>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4" name="Google Shape;8594;p24"/>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5" name="Google Shape;8595;p24"/>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6" name="Google Shape;8596;p24"/>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97" name="Google Shape;8597;p24"/>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98" name="Google Shape;8598;p24"/>
          <p:cNvGrpSpPr/>
          <p:nvPr/>
        </p:nvGrpSpPr>
        <p:grpSpPr>
          <a:xfrm>
            <a:off x="553048" y="535000"/>
            <a:ext cx="8105852" cy="4302000"/>
            <a:chOff x="553048" y="535000"/>
            <a:chExt cx="8105852" cy="4302000"/>
          </a:xfrm>
        </p:grpSpPr>
        <p:sp>
          <p:nvSpPr>
            <p:cNvPr id="8599" name="Google Shape;8599;p24"/>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0" name="Google Shape;8600;p24"/>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1" name="Google Shape;8601;p24"/>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2" name="Google Shape;8602;p24"/>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3" name="Google Shape;8603;p24"/>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4" name="Google Shape;8604;p24"/>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5" name="Google Shape;8605;p24"/>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6" name="Google Shape;8606;p24"/>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7" name="Google Shape;8607;p24"/>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8" name="Google Shape;8608;p24"/>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9" name="Google Shape;8609;p24"/>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0" name="Google Shape;8610;p24"/>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1" name="Google Shape;8611;p24"/>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2" name="Google Shape;8612;p24"/>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3" name="Google Shape;8613;p24"/>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4" name="Google Shape;8614;p24"/>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5" name="Google Shape;8615;p24"/>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6" name="Google Shape;8616;p24"/>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17" name="Google Shape;8617;p24"/>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8" name="Google Shape;8618;p24"/>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9" name="Google Shape;8619;p24"/>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0" name="Google Shape;8620;p24"/>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1" name="Google Shape;8621;p24"/>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8622" name="Shape 8622"/>
        <p:cNvGrpSpPr/>
        <p:nvPr/>
      </p:nvGrpSpPr>
      <p:grpSpPr>
        <a:xfrm>
          <a:off x="0" y="0"/>
          <a:ext cx="0" cy="0"/>
          <a:chOff x="0" y="0"/>
          <a:chExt cx="0" cy="0"/>
        </a:xfrm>
      </p:grpSpPr>
      <p:grpSp>
        <p:nvGrpSpPr>
          <p:cNvPr id="8623" name="Google Shape;8623;p25"/>
          <p:cNvGrpSpPr/>
          <p:nvPr/>
        </p:nvGrpSpPr>
        <p:grpSpPr>
          <a:xfrm>
            <a:off x="0" y="0"/>
            <a:ext cx="9144125" cy="5143391"/>
            <a:chOff x="0" y="0"/>
            <a:chExt cx="9144125" cy="5143391"/>
          </a:xfrm>
        </p:grpSpPr>
        <p:sp>
          <p:nvSpPr>
            <p:cNvPr id="8624" name="Google Shape;8624;p25"/>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5" name="Google Shape;8625;p25"/>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6" name="Google Shape;8626;p25"/>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7" name="Google Shape;8627;p25"/>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8" name="Google Shape;8628;p25"/>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9" name="Google Shape;8629;p25"/>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0" name="Google Shape;8630;p25"/>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1" name="Google Shape;8631;p25"/>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2" name="Google Shape;8632;p25"/>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3" name="Google Shape;8633;p25"/>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4" name="Google Shape;8634;p25"/>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5" name="Google Shape;8635;p25"/>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6" name="Google Shape;8636;p25"/>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7" name="Google Shape;8637;p25"/>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8" name="Google Shape;8638;p25"/>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9" name="Google Shape;8639;p25"/>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0" name="Google Shape;8640;p25"/>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1" name="Google Shape;8641;p25"/>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2" name="Google Shape;8642;p25"/>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3" name="Google Shape;8643;p25"/>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4" name="Google Shape;8644;p25"/>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5" name="Google Shape;8645;p25"/>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6" name="Google Shape;8646;p25"/>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7" name="Google Shape;8647;p25"/>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8" name="Google Shape;8648;p25"/>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9" name="Google Shape;8649;p25"/>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0" name="Google Shape;8650;p25"/>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1" name="Google Shape;8651;p25"/>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2" name="Google Shape;8652;p25"/>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3" name="Google Shape;8653;p25"/>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4" name="Google Shape;8654;p25"/>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5" name="Google Shape;8655;p25"/>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6" name="Google Shape;8656;p25"/>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7" name="Google Shape;8657;p25"/>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8" name="Google Shape;8658;p25"/>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9" name="Google Shape;8659;p25"/>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0" name="Google Shape;8660;p25"/>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1" name="Google Shape;8661;p25"/>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2" name="Google Shape;8662;p25"/>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3" name="Google Shape;8663;p25"/>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4" name="Google Shape;8664;p25"/>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5" name="Google Shape;8665;p25"/>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6" name="Google Shape;8666;p25"/>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7" name="Google Shape;8667;p25"/>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8" name="Google Shape;8668;p25"/>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9" name="Google Shape;8669;p25"/>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0" name="Google Shape;8670;p25"/>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1" name="Google Shape;8671;p25"/>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2" name="Google Shape;8672;p25"/>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3" name="Google Shape;8673;p25"/>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4" name="Google Shape;8674;p25"/>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5" name="Google Shape;8675;p25"/>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6" name="Google Shape;8676;p25"/>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7" name="Google Shape;8677;p25"/>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8" name="Google Shape;8678;p25"/>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9" name="Google Shape;8679;p25"/>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0" name="Google Shape;8680;p25"/>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1" name="Google Shape;8681;p25"/>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2" name="Google Shape;8682;p25"/>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3" name="Google Shape;8683;p25"/>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4" name="Google Shape;8684;p25"/>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5" name="Google Shape;8685;p25"/>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6" name="Google Shape;8686;p25"/>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7" name="Google Shape;8687;p25"/>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8" name="Google Shape;8688;p25"/>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9" name="Google Shape;8689;p25"/>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0" name="Google Shape;8690;p25"/>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1" name="Google Shape;8691;p25"/>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2" name="Google Shape;8692;p25"/>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3" name="Google Shape;8693;p25"/>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4" name="Google Shape;8694;p25"/>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5" name="Google Shape;8695;p25"/>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6" name="Google Shape;8696;p25"/>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7" name="Google Shape;8697;p25"/>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8" name="Google Shape;8698;p25"/>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9" name="Google Shape;8699;p25"/>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0" name="Google Shape;8700;p25"/>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1" name="Google Shape;8701;p25"/>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2" name="Google Shape;8702;p25"/>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3" name="Google Shape;8703;p25"/>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4" name="Google Shape;8704;p25"/>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5" name="Google Shape;8705;p25"/>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6" name="Google Shape;8706;p25"/>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7" name="Google Shape;8707;p25"/>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8" name="Google Shape;8708;p25"/>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9" name="Google Shape;8709;p25"/>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0" name="Google Shape;8710;p25"/>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1" name="Google Shape;8711;p25"/>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2" name="Google Shape;8712;p25"/>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3" name="Google Shape;8713;p25"/>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4" name="Google Shape;8714;p25"/>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5" name="Google Shape;8715;p25"/>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6" name="Google Shape;8716;p25"/>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7" name="Google Shape;8717;p25"/>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8" name="Google Shape;8718;p25"/>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9" name="Google Shape;8719;p25"/>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0" name="Google Shape;8720;p25"/>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1" name="Google Shape;8721;p25"/>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2" name="Google Shape;8722;p25"/>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3" name="Google Shape;8723;p25"/>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4" name="Google Shape;8724;p25"/>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5" name="Google Shape;8725;p25"/>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6" name="Google Shape;8726;p25"/>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7" name="Google Shape;8727;p25"/>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8" name="Google Shape;8728;p25"/>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9" name="Google Shape;8729;p25"/>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0" name="Google Shape;8730;p25"/>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1" name="Google Shape;8731;p25"/>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2" name="Google Shape;8732;p25"/>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3" name="Google Shape;8733;p25"/>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4" name="Google Shape;8734;p25"/>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5" name="Google Shape;8735;p25"/>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6" name="Google Shape;8736;p25"/>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7" name="Google Shape;8737;p25"/>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8" name="Google Shape;8738;p25"/>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9" name="Google Shape;8739;p25"/>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0" name="Google Shape;8740;p25"/>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1" name="Google Shape;8741;p25"/>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2" name="Google Shape;8742;p25"/>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3" name="Google Shape;8743;p25"/>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4" name="Google Shape;8744;p25"/>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5" name="Google Shape;8745;p25"/>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6" name="Google Shape;8746;p25"/>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7" name="Google Shape;8747;p25"/>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8" name="Google Shape;8748;p25"/>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9" name="Google Shape;8749;p25"/>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0" name="Google Shape;8750;p25"/>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1" name="Google Shape;8751;p25"/>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2" name="Google Shape;8752;p25"/>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3" name="Google Shape;8753;p25"/>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4" name="Google Shape;8754;p25"/>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5" name="Google Shape;8755;p25"/>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6" name="Google Shape;8756;p25"/>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7" name="Google Shape;8757;p25"/>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8" name="Google Shape;8758;p25"/>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9" name="Google Shape;8759;p25"/>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0" name="Google Shape;8760;p25"/>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1" name="Google Shape;8761;p25"/>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2" name="Google Shape;8762;p25"/>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3" name="Google Shape;8763;p25"/>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4" name="Google Shape;8764;p25"/>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5" name="Google Shape;8765;p25"/>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6" name="Google Shape;8766;p25"/>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7" name="Google Shape;8767;p25"/>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8" name="Google Shape;8768;p25"/>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9" name="Google Shape;8769;p25"/>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0" name="Google Shape;8770;p25"/>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1" name="Google Shape;8771;p25"/>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2" name="Google Shape;8772;p25"/>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3" name="Google Shape;8773;p25"/>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4" name="Google Shape;8774;p25"/>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5" name="Google Shape;8775;p25"/>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6" name="Google Shape;8776;p25"/>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7" name="Google Shape;8777;p25"/>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8" name="Google Shape;8778;p25"/>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9" name="Google Shape;8779;p25"/>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0" name="Google Shape;8780;p25"/>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1" name="Google Shape;8781;p25"/>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2" name="Google Shape;8782;p25"/>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3" name="Google Shape;8783;p25"/>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4" name="Google Shape;8784;p25"/>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5" name="Google Shape;8785;p25"/>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6" name="Google Shape;8786;p25"/>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7" name="Google Shape;8787;p25"/>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8" name="Google Shape;8788;p25"/>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9" name="Google Shape;8789;p25"/>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0" name="Google Shape;8790;p25"/>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1" name="Google Shape;8791;p25"/>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2" name="Google Shape;8792;p25"/>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3" name="Google Shape;8793;p25"/>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4" name="Google Shape;8794;p25"/>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5" name="Google Shape;8795;p25"/>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6" name="Google Shape;8796;p25"/>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7" name="Google Shape;8797;p25"/>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8" name="Google Shape;8798;p25"/>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9" name="Google Shape;8799;p25"/>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0" name="Google Shape;8800;p25"/>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1" name="Google Shape;8801;p25"/>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2" name="Google Shape;8802;p25"/>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3" name="Google Shape;8803;p25"/>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4" name="Google Shape;8804;p25"/>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5" name="Google Shape;8805;p25"/>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6" name="Google Shape;8806;p25"/>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7" name="Google Shape;8807;p25"/>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8" name="Google Shape;8808;p25"/>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9" name="Google Shape;8809;p25"/>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0" name="Google Shape;8810;p25"/>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1" name="Google Shape;8811;p25"/>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2" name="Google Shape;8812;p25"/>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3" name="Google Shape;8813;p25"/>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4" name="Google Shape;8814;p25"/>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5" name="Google Shape;8815;p25"/>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6" name="Google Shape;8816;p25"/>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7" name="Google Shape;8817;p25"/>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8" name="Google Shape;8818;p25"/>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9" name="Google Shape;8819;p25"/>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0" name="Google Shape;8820;p25"/>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1" name="Google Shape;8821;p25"/>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2" name="Google Shape;8822;p25"/>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3" name="Google Shape;8823;p25"/>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4" name="Google Shape;8824;p25"/>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5" name="Google Shape;8825;p25"/>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6" name="Google Shape;8826;p25"/>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7" name="Google Shape;8827;p25"/>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8" name="Google Shape;8828;p25"/>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9" name="Google Shape;8829;p25"/>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0" name="Google Shape;8830;p25"/>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1" name="Google Shape;8831;p25"/>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2" name="Google Shape;8832;p25"/>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3" name="Google Shape;8833;p25"/>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4" name="Google Shape;8834;p25"/>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5" name="Google Shape;8835;p25"/>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6" name="Google Shape;8836;p25"/>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7" name="Google Shape;8837;p25"/>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8" name="Google Shape;8838;p25"/>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9" name="Google Shape;8839;p25"/>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0" name="Google Shape;8840;p25"/>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1" name="Google Shape;8841;p25"/>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2" name="Google Shape;8842;p25"/>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3" name="Google Shape;8843;p25"/>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4" name="Google Shape;8844;p25"/>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5" name="Google Shape;8845;p25"/>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6" name="Google Shape;8846;p25"/>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7" name="Google Shape;8847;p25"/>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8" name="Google Shape;8848;p25"/>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9" name="Google Shape;8849;p25"/>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0" name="Google Shape;8850;p25"/>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1" name="Google Shape;8851;p25"/>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2" name="Google Shape;8852;p25"/>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3" name="Google Shape;8853;p25"/>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4" name="Google Shape;8854;p25"/>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5" name="Google Shape;8855;p25"/>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6" name="Google Shape;8856;p25"/>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7" name="Google Shape;8857;p25"/>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8" name="Google Shape;8858;p25"/>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25"/>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0" name="Google Shape;8860;p25"/>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1" name="Google Shape;8861;p25"/>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2" name="Google Shape;8862;p25"/>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3" name="Google Shape;8863;p25"/>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4" name="Google Shape;8864;p25"/>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25"/>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25"/>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7" name="Google Shape;8867;p25"/>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8" name="Google Shape;8868;p25"/>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25"/>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25"/>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25"/>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2" name="Google Shape;8872;p25"/>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25"/>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25"/>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25"/>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25"/>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7" name="Google Shape;8877;p25"/>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8" name="Google Shape;8878;p25"/>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25"/>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25"/>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25"/>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25"/>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25"/>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4" name="Google Shape;8884;p25"/>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25"/>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25"/>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25"/>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25"/>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25"/>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25"/>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25"/>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25"/>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25"/>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25"/>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25"/>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25"/>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25"/>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25"/>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25"/>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25"/>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25"/>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25"/>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25"/>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25"/>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25"/>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25"/>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25"/>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25"/>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25"/>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25"/>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25"/>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2" name="Google Shape;8912;p25"/>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3" name="Google Shape;8913;p25"/>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4" name="Google Shape;8914;p25"/>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25"/>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6" name="Google Shape;8916;p25"/>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7" name="Google Shape;8917;p25"/>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8" name="Google Shape;8918;p25"/>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9" name="Google Shape;8919;p25"/>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0" name="Google Shape;8920;p25"/>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1" name="Google Shape;8921;p25"/>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2" name="Google Shape;8922;p25"/>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3" name="Google Shape;8923;p25"/>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4" name="Google Shape;8924;p25"/>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5" name="Google Shape;8925;p25"/>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6" name="Google Shape;8926;p25"/>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7" name="Google Shape;8927;p25"/>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8" name="Google Shape;8928;p25"/>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9" name="Google Shape;8929;p25"/>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0" name="Google Shape;8930;p25"/>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1" name="Google Shape;8931;p25"/>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2" name="Google Shape;8932;p25"/>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3" name="Google Shape;8933;p25"/>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4" name="Google Shape;8934;p25"/>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5" name="Google Shape;8935;p25"/>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6" name="Google Shape;8936;p25"/>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7" name="Google Shape;8937;p25"/>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8" name="Google Shape;8938;p25"/>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9" name="Google Shape;8939;p25"/>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0" name="Google Shape;8940;p25"/>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1" name="Google Shape;8941;p25"/>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2" name="Google Shape;8942;p25"/>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25"/>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25"/>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5" name="Google Shape;8945;p25"/>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6" name="Google Shape;8946;p25"/>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25"/>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25"/>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25"/>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25"/>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1" name="Google Shape;8951;p25"/>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25"/>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25"/>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25"/>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25"/>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25"/>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25"/>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25"/>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25"/>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25"/>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25"/>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2" name="Google Shape;8962;p25"/>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3" name="Google Shape;8963;p25"/>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4" name="Google Shape;8964;p25"/>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5" name="Google Shape;8965;p25"/>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6" name="Google Shape;8966;p25"/>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7" name="Google Shape;8967;p25"/>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8" name="Google Shape;8968;p25"/>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9" name="Google Shape;8969;p25"/>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0" name="Google Shape;8970;p25"/>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25"/>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25"/>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25"/>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25"/>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25"/>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25"/>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25"/>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8" name="Google Shape;8978;p25"/>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9" name="Google Shape;8979;p25"/>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0" name="Google Shape;8980;p25"/>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1" name="Google Shape;8981;p25"/>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2" name="Google Shape;8982;p25"/>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3" name="Google Shape;8983;p25"/>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84" name="Google Shape;8984;p25"/>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85" name="Google Shape;8985;p25"/>
          <p:cNvGrpSpPr/>
          <p:nvPr/>
        </p:nvGrpSpPr>
        <p:grpSpPr>
          <a:xfrm>
            <a:off x="553048" y="535000"/>
            <a:ext cx="8105852" cy="4302000"/>
            <a:chOff x="553048" y="535000"/>
            <a:chExt cx="8105852" cy="4302000"/>
          </a:xfrm>
        </p:grpSpPr>
        <p:sp>
          <p:nvSpPr>
            <p:cNvPr id="8986" name="Google Shape;8986;p25"/>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7" name="Google Shape;8987;p25"/>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8" name="Google Shape;8988;p25"/>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9" name="Google Shape;8989;p25"/>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0" name="Google Shape;8990;p25"/>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1" name="Google Shape;8991;p25"/>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2" name="Google Shape;8992;p25"/>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3" name="Google Shape;8993;p25"/>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4" name="Google Shape;8994;p25"/>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5" name="Google Shape;8995;p25"/>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6" name="Google Shape;8996;p25"/>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7" name="Google Shape;8997;p25"/>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8" name="Google Shape;8998;p25"/>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9" name="Google Shape;8999;p25"/>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0" name="Google Shape;9000;p25"/>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1" name="Google Shape;9001;p25"/>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2" name="Google Shape;9002;p25"/>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3" name="Google Shape;9003;p25"/>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04" name="Google Shape;9004;p25"/>
          <p:cNvSpPr txBox="1"/>
          <p:nvPr>
            <p:ph type="ctrTitle"/>
          </p:nvPr>
        </p:nvSpPr>
        <p:spPr>
          <a:xfrm>
            <a:off x="2788950" y="685350"/>
            <a:ext cx="3684300" cy="94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005" name="Google Shape;9005;p25"/>
          <p:cNvSpPr txBox="1"/>
          <p:nvPr>
            <p:ph type="subTitle" idx="1"/>
          </p:nvPr>
        </p:nvSpPr>
        <p:spPr>
          <a:xfrm>
            <a:off x="2788950" y="1482750"/>
            <a:ext cx="3684300" cy="12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9006" name="Google Shape;9006;p25"/>
          <p:cNvSpPr/>
          <p:nvPr/>
        </p:nvSpPr>
        <p:spPr>
          <a:xfrm>
            <a:off x="1571775" y="3336113"/>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7" name="Google Shape;9007;p25"/>
          <p:cNvSpPr/>
          <p:nvPr/>
        </p:nvSpPr>
        <p:spPr>
          <a:xfrm>
            <a:off x="1662000" y="16670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8" name="Google Shape;9008;p25"/>
          <p:cNvSpPr/>
          <p:nvPr/>
        </p:nvSpPr>
        <p:spPr>
          <a:xfrm rot="-4499992">
            <a:off x="1685022" y="4077507"/>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09" name="Google Shape;9009;p25"/>
          <p:cNvGrpSpPr/>
          <p:nvPr/>
        </p:nvGrpSpPr>
        <p:grpSpPr>
          <a:xfrm>
            <a:off x="6619738" y="4088531"/>
            <a:ext cx="1055760" cy="753780"/>
            <a:chOff x="3308425" y="649500"/>
            <a:chExt cx="947975" cy="676825"/>
          </a:xfrm>
        </p:grpSpPr>
        <p:sp>
          <p:nvSpPr>
            <p:cNvPr id="9010" name="Google Shape;9010;p25"/>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1" name="Google Shape;9011;p25"/>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2" name="Google Shape;9012;p25"/>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13" name="Google Shape;9013;p25"/>
          <p:cNvSpPr/>
          <p:nvPr/>
        </p:nvSpPr>
        <p:spPr>
          <a:xfrm>
            <a:off x="7831725" y="8453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4" name="Google Shape;9014;p25"/>
          <p:cNvSpPr/>
          <p:nvPr/>
        </p:nvSpPr>
        <p:spPr>
          <a:xfrm>
            <a:off x="8069275" y="42070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15" name="Google Shape;9015;p25"/>
          <p:cNvGrpSpPr/>
          <p:nvPr/>
        </p:nvGrpSpPr>
        <p:grpSpPr>
          <a:xfrm rot="-6299880" flipH="1">
            <a:off x="1452565" y="476245"/>
            <a:ext cx="708049" cy="444266"/>
            <a:chOff x="1445125" y="3867675"/>
            <a:chExt cx="803300" cy="502950"/>
          </a:xfrm>
        </p:grpSpPr>
        <p:sp>
          <p:nvSpPr>
            <p:cNvPr id="9016" name="Google Shape;9016;p25"/>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7" name="Google Shape;9017;p25"/>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8" name="Google Shape;9018;p25"/>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19" name="Google Shape;9019;p25"/>
          <p:cNvSpPr/>
          <p:nvPr/>
        </p:nvSpPr>
        <p:spPr>
          <a:xfrm>
            <a:off x="7195525" y="179087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0" name="Google Shape;9020;p25"/>
          <p:cNvSpPr txBox="1"/>
          <p:nvPr/>
        </p:nvSpPr>
        <p:spPr>
          <a:xfrm>
            <a:off x="2788950" y="3241900"/>
            <a:ext cx="3684300" cy="75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100">
                <a:solidFill>
                  <a:schemeClr val="dk1"/>
                </a:solidFill>
                <a:latin typeface="Gantari"/>
                <a:ea typeface="Gantari"/>
                <a:cs typeface="Gantari"/>
                <a:sym typeface="Gantari"/>
              </a:rPr>
              <a:t>CREDITS: This presentation template was created by </a:t>
            </a:r>
            <a:r>
              <a:rPr lang="en-US" sz="1100" b="1">
                <a:solidFill>
                  <a:schemeClr val="dk1"/>
                </a:solidFill>
                <a:latin typeface="Gantari"/>
                <a:ea typeface="Gantari"/>
                <a:cs typeface="Gantari"/>
                <a:sym typeface="Gantari"/>
              </a:rPr>
              <a:t>Slidesgo</a:t>
            </a:r>
            <a:r>
              <a:rPr lang="en-US" sz="1100">
                <a:solidFill>
                  <a:schemeClr val="dk1"/>
                </a:solidFill>
                <a:latin typeface="Gantari"/>
                <a:ea typeface="Gantari"/>
                <a:cs typeface="Gantari"/>
                <a:sym typeface="Gantari"/>
              </a:rPr>
              <a:t>, including icons by </a:t>
            </a:r>
            <a:r>
              <a:rPr lang="en-US" sz="1100" b="1">
                <a:solidFill>
                  <a:schemeClr val="dk1"/>
                </a:solidFill>
                <a:latin typeface="Gantari"/>
                <a:ea typeface="Gantari"/>
                <a:cs typeface="Gantari"/>
                <a:sym typeface="Gantari"/>
              </a:rPr>
              <a:t>Flaticon</a:t>
            </a:r>
            <a:r>
              <a:rPr lang="en-US" sz="1100">
                <a:solidFill>
                  <a:schemeClr val="dk1"/>
                </a:solidFill>
                <a:latin typeface="Gantari"/>
                <a:ea typeface="Gantari"/>
                <a:cs typeface="Gantari"/>
                <a:sym typeface="Gantari"/>
              </a:rPr>
              <a:t>, infographics &amp; images by</a:t>
            </a:r>
            <a:r>
              <a:rPr lang="en-US" sz="1100" b="1">
                <a:solidFill>
                  <a:schemeClr val="dk1"/>
                </a:solidFill>
                <a:latin typeface="Gantari"/>
                <a:ea typeface="Gantari"/>
                <a:cs typeface="Gantari"/>
                <a:sym typeface="Gantari"/>
              </a:rPr>
              <a:t> Freepik</a:t>
            </a:r>
            <a:r>
              <a:rPr lang="en-US" sz="1100">
                <a:solidFill>
                  <a:schemeClr val="dk1"/>
                </a:solidFill>
                <a:latin typeface="Gantari"/>
                <a:ea typeface="Gantari"/>
                <a:cs typeface="Gantari"/>
                <a:sym typeface="Gantari"/>
              </a:rPr>
              <a:t> and content by Sandra Medina</a:t>
            </a:r>
            <a:endParaRPr sz="1100" b="1">
              <a:solidFill>
                <a:schemeClr val="dk1"/>
              </a:solidFill>
              <a:latin typeface="Gantari"/>
              <a:ea typeface="Gantari"/>
              <a:cs typeface="Gantari"/>
              <a:sym typeface="Ganta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rgbClr val="79CDBE"/>
        </a:solidFill>
        <a:effectLst/>
      </p:bgPr>
    </p:bg>
    <p:spTree>
      <p:nvGrpSpPr>
        <p:cNvPr id="9021" name="Shape 9021"/>
        <p:cNvGrpSpPr/>
        <p:nvPr/>
      </p:nvGrpSpPr>
      <p:grpSpPr>
        <a:xfrm>
          <a:off x="0" y="0"/>
          <a:ext cx="0" cy="0"/>
          <a:chOff x="0" y="0"/>
          <a:chExt cx="0" cy="0"/>
        </a:xfrm>
      </p:grpSpPr>
      <p:grpSp>
        <p:nvGrpSpPr>
          <p:cNvPr id="9022" name="Google Shape;9022;p26"/>
          <p:cNvGrpSpPr/>
          <p:nvPr/>
        </p:nvGrpSpPr>
        <p:grpSpPr>
          <a:xfrm>
            <a:off x="0" y="0"/>
            <a:ext cx="9144125" cy="5143391"/>
            <a:chOff x="0" y="0"/>
            <a:chExt cx="9144125" cy="5143391"/>
          </a:xfrm>
        </p:grpSpPr>
        <p:sp>
          <p:nvSpPr>
            <p:cNvPr id="9023" name="Google Shape;9023;p26"/>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4" name="Google Shape;9024;p26"/>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5" name="Google Shape;9025;p26"/>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6" name="Google Shape;9026;p26"/>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7" name="Google Shape;9027;p26"/>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8" name="Google Shape;9028;p26"/>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9" name="Google Shape;9029;p26"/>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0" name="Google Shape;9030;p26"/>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1" name="Google Shape;9031;p26"/>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2" name="Google Shape;9032;p26"/>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3" name="Google Shape;9033;p26"/>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4" name="Google Shape;9034;p26"/>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5" name="Google Shape;9035;p26"/>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6" name="Google Shape;9036;p26"/>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7" name="Google Shape;9037;p26"/>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8" name="Google Shape;9038;p26"/>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9" name="Google Shape;9039;p26"/>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0" name="Google Shape;9040;p26"/>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1" name="Google Shape;9041;p26"/>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2" name="Google Shape;9042;p26"/>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3" name="Google Shape;9043;p26"/>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4" name="Google Shape;9044;p26"/>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5" name="Google Shape;9045;p26"/>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6" name="Google Shape;9046;p26"/>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7" name="Google Shape;9047;p26"/>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8" name="Google Shape;9048;p26"/>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9" name="Google Shape;9049;p26"/>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0" name="Google Shape;9050;p26"/>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1" name="Google Shape;9051;p26"/>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2" name="Google Shape;9052;p26"/>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3" name="Google Shape;9053;p26"/>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4" name="Google Shape;9054;p26"/>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5" name="Google Shape;9055;p26"/>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6" name="Google Shape;9056;p26"/>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7" name="Google Shape;9057;p26"/>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8" name="Google Shape;9058;p26"/>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9" name="Google Shape;9059;p26"/>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0" name="Google Shape;9060;p26"/>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1" name="Google Shape;9061;p26"/>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2" name="Google Shape;9062;p26"/>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3" name="Google Shape;9063;p26"/>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4" name="Google Shape;9064;p26"/>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5" name="Google Shape;9065;p26"/>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6" name="Google Shape;9066;p26"/>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7" name="Google Shape;9067;p26"/>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8" name="Google Shape;9068;p26"/>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9" name="Google Shape;9069;p26"/>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0" name="Google Shape;9070;p26"/>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1" name="Google Shape;9071;p26"/>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2" name="Google Shape;9072;p26"/>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3" name="Google Shape;9073;p26"/>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4" name="Google Shape;9074;p26"/>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5" name="Google Shape;9075;p26"/>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6" name="Google Shape;9076;p26"/>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7" name="Google Shape;9077;p26"/>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8" name="Google Shape;9078;p26"/>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9" name="Google Shape;9079;p26"/>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0" name="Google Shape;9080;p26"/>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1" name="Google Shape;9081;p26"/>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2" name="Google Shape;9082;p26"/>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3" name="Google Shape;9083;p26"/>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4" name="Google Shape;9084;p26"/>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5" name="Google Shape;9085;p26"/>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6" name="Google Shape;9086;p26"/>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7" name="Google Shape;9087;p26"/>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8" name="Google Shape;9088;p26"/>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9" name="Google Shape;9089;p26"/>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0" name="Google Shape;9090;p26"/>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1" name="Google Shape;9091;p26"/>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2" name="Google Shape;9092;p26"/>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3" name="Google Shape;9093;p26"/>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4" name="Google Shape;9094;p26"/>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5" name="Google Shape;9095;p26"/>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6" name="Google Shape;9096;p26"/>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7" name="Google Shape;9097;p26"/>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8" name="Google Shape;9098;p26"/>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9" name="Google Shape;9099;p26"/>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0" name="Google Shape;9100;p26"/>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1" name="Google Shape;9101;p26"/>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2" name="Google Shape;9102;p26"/>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3" name="Google Shape;9103;p26"/>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4" name="Google Shape;9104;p26"/>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5" name="Google Shape;9105;p26"/>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6" name="Google Shape;9106;p26"/>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7" name="Google Shape;9107;p26"/>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8" name="Google Shape;9108;p26"/>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9" name="Google Shape;9109;p26"/>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0" name="Google Shape;9110;p26"/>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1" name="Google Shape;9111;p26"/>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2" name="Google Shape;9112;p26"/>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3" name="Google Shape;9113;p26"/>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4" name="Google Shape;9114;p26"/>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5" name="Google Shape;9115;p26"/>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6" name="Google Shape;9116;p26"/>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7" name="Google Shape;9117;p26"/>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8" name="Google Shape;9118;p26"/>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9" name="Google Shape;9119;p26"/>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0" name="Google Shape;9120;p26"/>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1" name="Google Shape;9121;p26"/>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2" name="Google Shape;9122;p26"/>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3" name="Google Shape;9123;p26"/>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4" name="Google Shape;9124;p26"/>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5" name="Google Shape;9125;p26"/>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6" name="Google Shape;9126;p26"/>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7" name="Google Shape;9127;p26"/>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8" name="Google Shape;9128;p26"/>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9" name="Google Shape;9129;p26"/>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0" name="Google Shape;9130;p26"/>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1" name="Google Shape;9131;p26"/>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2" name="Google Shape;9132;p26"/>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3" name="Google Shape;9133;p26"/>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4" name="Google Shape;9134;p26"/>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5" name="Google Shape;9135;p26"/>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6" name="Google Shape;9136;p26"/>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7" name="Google Shape;9137;p26"/>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8" name="Google Shape;9138;p26"/>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9" name="Google Shape;9139;p26"/>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0" name="Google Shape;9140;p26"/>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1" name="Google Shape;9141;p26"/>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2" name="Google Shape;9142;p26"/>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3" name="Google Shape;9143;p26"/>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4" name="Google Shape;9144;p26"/>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5" name="Google Shape;9145;p26"/>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6" name="Google Shape;9146;p26"/>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7" name="Google Shape;9147;p26"/>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8" name="Google Shape;9148;p26"/>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9" name="Google Shape;9149;p26"/>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0" name="Google Shape;9150;p26"/>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1" name="Google Shape;9151;p26"/>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2" name="Google Shape;9152;p26"/>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3" name="Google Shape;9153;p26"/>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4" name="Google Shape;9154;p26"/>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5" name="Google Shape;9155;p26"/>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6" name="Google Shape;9156;p26"/>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7" name="Google Shape;9157;p26"/>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8" name="Google Shape;9158;p26"/>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9" name="Google Shape;9159;p26"/>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0" name="Google Shape;9160;p26"/>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1" name="Google Shape;9161;p26"/>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2" name="Google Shape;9162;p26"/>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3" name="Google Shape;9163;p26"/>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4" name="Google Shape;9164;p26"/>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5" name="Google Shape;9165;p26"/>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6" name="Google Shape;9166;p26"/>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7" name="Google Shape;9167;p26"/>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8" name="Google Shape;9168;p26"/>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9" name="Google Shape;9169;p26"/>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0" name="Google Shape;9170;p26"/>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1" name="Google Shape;9171;p26"/>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2" name="Google Shape;9172;p26"/>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3" name="Google Shape;9173;p26"/>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4" name="Google Shape;9174;p26"/>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5" name="Google Shape;9175;p26"/>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6" name="Google Shape;9176;p26"/>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7" name="Google Shape;9177;p26"/>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8" name="Google Shape;9178;p26"/>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9" name="Google Shape;9179;p26"/>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0" name="Google Shape;9180;p26"/>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1" name="Google Shape;9181;p26"/>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2" name="Google Shape;9182;p26"/>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3" name="Google Shape;9183;p26"/>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4" name="Google Shape;9184;p26"/>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5" name="Google Shape;9185;p26"/>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6" name="Google Shape;9186;p26"/>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7" name="Google Shape;9187;p26"/>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8" name="Google Shape;9188;p26"/>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9" name="Google Shape;9189;p26"/>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0" name="Google Shape;9190;p26"/>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1" name="Google Shape;9191;p26"/>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2" name="Google Shape;9192;p26"/>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3" name="Google Shape;9193;p26"/>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4" name="Google Shape;9194;p26"/>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5" name="Google Shape;9195;p26"/>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6" name="Google Shape;9196;p26"/>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7" name="Google Shape;9197;p26"/>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8" name="Google Shape;9198;p26"/>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9" name="Google Shape;9199;p26"/>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0" name="Google Shape;9200;p26"/>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1" name="Google Shape;9201;p26"/>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2" name="Google Shape;9202;p26"/>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3" name="Google Shape;9203;p26"/>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4" name="Google Shape;9204;p26"/>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5" name="Google Shape;9205;p26"/>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6" name="Google Shape;9206;p26"/>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7" name="Google Shape;9207;p26"/>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8" name="Google Shape;9208;p26"/>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9" name="Google Shape;9209;p26"/>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0" name="Google Shape;9210;p26"/>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1" name="Google Shape;9211;p26"/>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2" name="Google Shape;9212;p26"/>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3" name="Google Shape;9213;p26"/>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4" name="Google Shape;9214;p26"/>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5" name="Google Shape;9215;p26"/>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6" name="Google Shape;9216;p26"/>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7" name="Google Shape;9217;p26"/>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8" name="Google Shape;9218;p26"/>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9" name="Google Shape;9219;p26"/>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0" name="Google Shape;9220;p26"/>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1" name="Google Shape;9221;p26"/>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2" name="Google Shape;9222;p26"/>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3" name="Google Shape;9223;p26"/>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4" name="Google Shape;9224;p26"/>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5" name="Google Shape;9225;p26"/>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6" name="Google Shape;9226;p26"/>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7" name="Google Shape;9227;p26"/>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8" name="Google Shape;9228;p26"/>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9" name="Google Shape;9229;p26"/>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0" name="Google Shape;9230;p26"/>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1" name="Google Shape;9231;p26"/>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2" name="Google Shape;9232;p26"/>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3" name="Google Shape;9233;p26"/>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4" name="Google Shape;9234;p26"/>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5" name="Google Shape;9235;p26"/>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6" name="Google Shape;9236;p26"/>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7" name="Google Shape;9237;p26"/>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8" name="Google Shape;9238;p26"/>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9" name="Google Shape;9239;p26"/>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0" name="Google Shape;9240;p26"/>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1" name="Google Shape;9241;p26"/>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2" name="Google Shape;9242;p26"/>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3" name="Google Shape;9243;p26"/>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4" name="Google Shape;9244;p26"/>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5" name="Google Shape;9245;p26"/>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6" name="Google Shape;9246;p26"/>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7" name="Google Shape;9247;p26"/>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8" name="Google Shape;9248;p26"/>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9" name="Google Shape;9249;p26"/>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0" name="Google Shape;9250;p26"/>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1" name="Google Shape;9251;p26"/>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2" name="Google Shape;9252;p26"/>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3" name="Google Shape;9253;p26"/>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4" name="Google Shape;9254;p26"/>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5" name="Google Shape;9255;p26"/>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6" name="Google Shape;9256;p26"/>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7" name="Google Shape;9257;p26"/>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8" name="Google Shape;9258;p26"/>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9" name="Google Shape;9259;p26"/>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0" name="Google Shape;9260;p26"/>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1" name="Google Shape;9261;p26"/>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2" name="Google Shape;9262;p26"/>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3" name="Google Shape;9263;p26"/>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4" name="Google Shape;9264;p26"/>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5" name="Google Shape;9265;p26"/>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6" name="Google Shape;9266;p26"/>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7" name="Google Shape;9267;p26"/>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8" name="Google Shape;9268;p26"/>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9" name="Google Shape;9269;p26"/>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0" name="Google Shape;9270;p26"/>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1" name="Google Shape;9271;p26"/>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2" name="Google Shape;9272;p26"/>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3" name="Google Shape;9273;p26"/>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4" name="Google Shape;9274;p26"/>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5" name="Google Shape;9275;p26"/>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6" name="Google Shape;9276;p26"/>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7" name="Google Shape;9277;p26"/>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8" name="Google Shape;9278;p26"/>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9" name="Google Shape;9279;p26"/>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0" name="Google Shape;9280;p26"/>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1" name="Google Shape;9281;p26"/>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2" name="Google Shape;9282;p26"/>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3" name="Google Shape;9283;p26"/>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4" name="Google Shape;9284;p26"/>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5" name="Google Shape;9285;p26"/>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6" name="Google Shape;9286;p26"/>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7" name="Google Shape;9287;p26"/>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8" name="Google Shape;9288;p26"/>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9" name="Google Shape;9289;p26"/>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0" name="Google Shape;9290;p26"/>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1" name="Google Shape;9291;p26"/>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2" name="Google Shape;9292;p26"/>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3" name="Google Shape;9293;p26"/>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4" name="Google Shape;9294;p26"/>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5" name="Google Shape;9295;p26"/>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6" name="Google Shape;9296;p26"/>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7" name="Google Shape;9297;p26"/>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8" name="Google Shape;9298;p26"/>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9" name="Google Shape;9299;p26"/>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0" name="Google Shape;9300;p26"/>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1" name="Google Shape;9301;p26"/>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2" name="Google Shape;9302;p26"/>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3" name="Google Shape;9303;p26"/>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4" name="Google Shape;9304;p26"/>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5" name="Google Shape;9305;p26"/>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6" name="Google Shape;9306;p26"/>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7" name="Google Shape;9307;p26"/>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8" name="Google Shape;9308;p26"/>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9" name="Google Shape;9309;p26"/>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0" name="Google Shape;9310;p26"/>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1" name="Google Shape;9311;p26"/>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2" name="Google Shape;9312;p26"/>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3" name="Google Shape;9313;p26"/>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4" name="Google Shape;9314;p26"/>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5" name="Google Shape;9315;p26"/>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6" name="Google Shape;9316;p26"/>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7" name="Google Shape;9317;p26"/>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8" name="Google Shape;9318;p26"/>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9" name="Google Shape;9319;p26"/>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0" name="Google Shape;9320;p26"/>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1" name="Google Shape;9321;p26"/>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2" name="Google Shape;9322;p26"/>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3" name="Google Shape;9323;p26"/>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4" name="Google Shape;9324;p26"/>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26"/>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6" name="Google Shape;9326;p26"/>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7" name="Google Shape;9327;p26"/>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8" name="Google Shape;9328;p26"/>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9" name="Google Shape;9329;p26"/>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0" name="Google Shape;9330;p26"/>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1" name="Google Shape;9331;p26"/>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2" name="Google Shape;9332;p26"/>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3" name="Google Shape;9333;p26"/>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4" name="Google Shape;9334;p26"/>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5" name="Google Shape;9335;p26"/>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6" name="Google Shape;9336;p26"/>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7" name="Google Shape;9337;p26"/>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8" name="Google Shape;9338;p26"/>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9" name="Google Shape;9339;p26"/>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0" name="Google Shape;9340;p26"/>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1" name="Google Shape;9341;p26"/>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2" name="Google Shape;9342;p26"/>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3" name="Google Shape;9343;p26"/>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4" name="Google Shape;9344;p26"/>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5" name="Google Shape;9345;p26"/>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6" name="Google Shape;9346;p26"/>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7" name="Google Shape;9347;p26"/>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8" name="Google Shape;9348;p26"/>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9" name="Google Shape;9349;p26"/>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0" name="Google Shape;9350;p26"/>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1" name="Google Shape;9351;p26"/>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2" name="Google Shape;9352;p26"/>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3" name="Google Shape;9353;p26"/>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4" name="Google Shape;9354;p26"/>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5" name="Google Shape;9355;p26"/>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6" name="Google Shape;9356;p26"/>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7" name="Google Shape;9357;p26"/>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8" name="Google Shape;9358;p26"/>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9" name="Google Shape;9359;p26"/>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0" name="Google Shape;9360;p26"/>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1" name="Google Shape;9361;p26"/>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2" name="Google Shape;9362;p26"/>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3" name="Google Shape;9363;p26"/>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4" name="Google Shape;9364;p26"/>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5" name="Google Shape;9365;p26"/>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6" name="Google Shape;9366;p26"/>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7" name="Google Shape;9367;p26"/>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8" name="Google Shape;9368;p26"/>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9" name="Google Shape;9369;p26"/>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0" name="Google Shape;9370;p26"/>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1" name="Google Shape;9371;p26"/>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2" name="Google Shape;9372;p26"/>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3" name="Google Shape;9373;p26"/>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4" name="Google Shape;9374;p26"/>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5" name="Google Shape;9375;p26"/>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6" name="Google Shape;9376;p26"/>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7" name="Google Shape;9377;p26"/>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8" name="Google Shape;9378;p26"/>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9" name="Google Shape;9379;p26"/>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0" name="Google Shape;9380;p26"/>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1" name="Google Shape;9381;p26"/>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2" name="Google Shape;9382;p26"/>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83" name="Google Shape;9383;p26"/>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84" name="Google Shape;9384;p26"/>
          <p:cNvGrpSpPr/>
          <p:nvPr/>
        </p:nvGrpSpPr>
        <p:grpSpPr>
          <a:xfrm>
            <a:off x="553048" y="535000"/>
            <a:ext cx="8105852" cy="4302000"/>
            <a:chOff x="553048" y="535000"/>
            <a:chExt cx="8105852" cy="4302000"/>
          </a:xfrm>
        </p:grpSpPr>
        <p:sp>
          <p:nvSpPr>
            <p:cNvPr id="9385" name="Google Shape;9385;p26"/>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6" name="Google Shape;9386;p26"/>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7" name="Google Shape;9387;p26"/>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8" name="Google Shape;9388;p26"/>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9" name="Google Shape;9389;p26"/>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0" name="Google Shape;9390;p26"/>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1" name="Google Shape;9391;p26"/>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2" name="Google Shape;9392;p26"/>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3" name="Google Shape;9393;p26"/>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4" name="Google Shape;9394;p26"/>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5" name="Google Shape;9395;p26"/>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6" name="Google Shape;9396;p26"/>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7" name="Google Shape;9397;p26"/>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8" name="Google Shape;9398;p26"/>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9" name="Google Shape;9399;p26"/>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0" name="Google Shape;9400;p26"/>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1" name="Google Shape;9401;p26"/>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26"/>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03" name="Google Shape;9403;p26"/>
          <p:cNvSpPr/>
          <p:nvPr/>
        </p:nvSpPr>
        <p:spPr>
          <a:xfrm>
            <a:off x="1509950" y="391332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4" name="Google Shape;9404;p26"/>
          <p:cNvSpPr/>
          <p:nvPr/>
        </p:nvSpPr>
        <p:spPr>
          <a:xfrm>
            <a:off x="1509950" y="3427363"/>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5" name="Google Shape;9405;p26"/>
          <p:cNvSpPr/>
          <p:nvPr/>
        </p:nvSpPr>
        <p:spPr>
          <a:xfrm>
            <a:off x="2416525" y="41084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06" name="Google Shape;9406;p26"/>
          <p:cNvGrpSpPr/>
          <p:nvPr/>
        </p:nvGrpSpPr>
        <p:grpSpPr>
          <a:xfrm>
            <a:off x="6538223" y="163649"/>
            <a:ext cx="1356637" cy="1528669"/>
            <a:chOff x="6638425" y="262025"/>
            <a:chExt cx="1356637" cy="1528669"/>
          </a:xfrm>
        </p:grpSpPr>
        <p:sp>
          <p:nvSpPr>
            <p:cNvPr id="9407" name="Google Shape;9407;p26"/>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8" name="Google Shape;9408;p26"/>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9" name="Google Shape;9409;p26"/>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0" name="Google Shape;9410;p26"/>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11" name="Google Shape;9411;p26"/>
          <p:cNvSpPr/>
          <p:nvPr/>
        </p:nvSpPr>
        <p:spPr>
          <a:xfrm>
            <a:off x="5865550" y="101052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2" name="Google Shape;9412;p26"/>
          <p:cNvSpPr/>
          <p:nvPr/>
        </p:nvSpPr>
        <p:spPr>
          <a:xfrm>
            <a:off x="7934475" y="80583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3" name="Google Shape;9413;p26"/>
          <p:cNvSpPr/>
          <p:nvPr/>
        </p:nvSpPr>
        <p:spPr>
          <a:xfrm>
            <a:off x="6876475" y="19974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79CDBE"/>
        </a:solidFill>
        <a:effectLst/>
      </p:bgPr>
    </p:bg>
    <p:spTree>
      <p:nvGrpSpPr>
        <p:cNvPr id="9414" name="Shape 9414"/>
        <p:cNvGrpSpPr/>
        <p:nvPr/>
      </p:nvGrpSpPr>
      <p:grpSpPr>
        <a:xfrm>
          <a:off x="0" y="0"/>
          <a:ext cx="0" cy="0"/>
          <a:chOff x="0" y="0"/>
          <a:chExt cx="0" cy="0"/>
        </a:xfrm>
      </p:grpSpPr>
      <p:grpSp>
        <p:nvGrpSpPr>
          <p:cNvPr id="9415" name="Google Shape;9415;p27"/>
          <p:cNvGrpSpPr/>
          <p:nvPr/>
        </p:nvGrpSpPr>
        <p:grpSpPr>
          <a:xfrm>
            <a:off x="0" y="0"/>
            <a:ext cx="9144125" cy="5143391"/>
            <a:chOff x="0" y="0"/>
            <a:chExt cx="9144125" cy="5143391"/>
          </a:xfrm>
        </p:grpSpPr>
        <p:sp>
          <p:nvSpPr>
            <p:cNvPr id="9416" name="Google Shape;9416;p27"/>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7" name="Google Shape;9417;p27"/>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8" name="Google Shape;9418;p27"/>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9" name="Google Shape;9419;p27"/>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0" name="Google Shape;9420;p27"/>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1" name="Google Shape;9421;p27"/>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2" name="Google Shape;9422;p27"/>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3" name="Google Shape;9423;p27"/>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4" name="Google Shape;9424;p27"/>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5" name="Google Shape;9425;p27"/>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6" name="Google Shape;9426;p27"/>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7" name="Google Shape;9427;p27"/>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8" name="Google Shape;9428;p27"/>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9" name="Google Shape;9429;p27"/>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0" name="Google Shape;9430;p27"/>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1" name="Google Shape;9431;p27"/>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2" name="Google Shape;9432;p27"/>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3" name="Google Shape;9433;p27"/>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4" name="Google Shape;9434;p27"/>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5" name="Google Shape;9435;p27"/>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6" name="Google Shape;9436;p27"/>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7" name="Google Shape;9437;p27"/>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8" name="Google Shape;9438;p27"/>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9" name="Google Shape;9439;p27"/>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27"/>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27"/>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27"/>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3" name="Google Shape;9443;p27"/>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4" name="Google Shape;9444;p27"/>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5" name="Google Shape;9445;p27"/>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6" name="Google Shape;9446;p27"/>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7" name="Google Shape;9447;p27"/>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8" name="Google Shape;9448;p27"/>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9" name="Google Shape;9449;p27"/>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0" name="Google Shape;9450;p27"/>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1" name="Google Shape;9451;p27"/>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2" name="Google Shape;9452;p27"/>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3" name="Google Shape;9453;p27"/>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4" name="Google Shape;9454;p27"/>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5" name="Google Shape;9455;p27"/>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6" name="Google Shape;9456;p27"/>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7" name="Google Shape;9457;p27"/>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8" name="Google Shape;9458;p27"/>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9" name="Google Shape;9459;p27"/>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0" name="Google Shape;9460;p27"/>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1" name="Google Shape;9461;p27"/>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2" name="Google Shape;9462;p27"/>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3" name="Google Shape;9463;p27"/>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4" name="Google Shape;9464;p27"/>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5" name="Google Shape;9465;p27"/>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6" name="Google Shape;9466;p27"/>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7" name="Google Shape;9467;p27"/>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8" name="Google Shape;9468;p27"/>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9" name="Google Shape;9469;p27"/>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0" name="Google Shape;9470;p27"/>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1" name="Google Shape;9471;p27"/>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2" name="Google Shape;9472;p27"/>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3" name="Google Shape;9473;p27"/>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4" name="Google Shape;9474;p27"/>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5" name="Google Shape;9475;p27"/>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6" name="Google Shape;9476;p27"/>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7" name="Google Shape;9477;p27"/>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8" name="Google Shape;9478;p27"/>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9" name="Google Shape;9479;p27"/>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0" name="Google Shape;9480;p27"/>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1" name="Google Shape;9481;p27"/>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2" name="Google Shape;9482;p27"/>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3" name="Google Shape;9483;p27"/>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4" name="Google Shape;9484;p27"/>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5" name="Google Shape;9485;p27"/>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6" name="Google Shape;9486;p27"/>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7" name="Google Shape;9487;p27"/>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8" name="Google Shape;9488;p27"/>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9" name="Google Shape;9489;p27"/>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0" name="Google Shape;9490;p27"/>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1" name="Google Shape;9491;p27"/>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2" name="Google Shape;9492;p27"/>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3" name="Google Shape;9493;p27"/>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4" name="Google Shape;9494;p27"/>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5" name="Google Shape;9495;p27"/>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6" name="Google Shape;9496;p27"/>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7" name="Google Shape;9497;p27"/>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8" name="Google Shape;9498;p27"/>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9" name="Google Shape;9499;p27"/>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0" name="Google Shape;9500;p27"/>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1" name="Google Shape;9501;p27"/>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2" name="Google Shape;9502;p27"/>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3" name="Google Shape;9503;p27"/>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4" name="Google Shape;9504;p27"/>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5" name="Google Shape;9505;p27"/>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6" name="Google Shape;9506;p27"/>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7" name="Google Shape;9507;p27"/>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8" name="Google Shape;9508;p27"/>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9" name="Google Shape;9509;p27"/>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0" name="Google Shape;9510;p27"/>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1" name="Google Shape;9511;p27"/>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2" name="Google Shape;9512;p27"/>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3" name="Google Shape;9513;p27"/>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4" name="Google Shape;9514;p27"/>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5" name="Google Shape;9515;p27"/>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6" name="Google Shape;9516;p27"/>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7" name="Google Shape;9517;p27"/>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8" name="Google Shape;9518;p27"/>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9" name="Google Shape;9519;p27"/>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0" name="Google Shape;9520;p27"/>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1" name="Google Shape;9521;p27"/>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2" name="Google Shape;9522;p27"/>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3" name="Google Shape;9523;p27"/>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4" name="Google Shape;9524;p27"/>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5" name="Google Shape;9525;p27"/>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6" name="Google Shape;9526;p27"/>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7" name="Google Shape;9527;p27"/>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8" name="Google Shape;9528;p27"/>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9" name="Google Shape;9529;p27"/>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0" name="Google Shape;9530;p27"/>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1" name="Google Shape;9531;p27"/>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2" name="Google Shape;9532;p27"/>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3" name="Google Shape;9533;p27"/>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4" name="Google Shape;9534;p27"/>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5" name="Google Shape;9535;p27"/>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6" name="Google Shape;9536;p27"/>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7" name="Google Shape;9537;p27"/>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8" name="Google Shape;9538;p27"/>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9" name="Google Shape;9539;p27"/>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0" name="Google Shape;9540;p27"/>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1" name="Google Shape;9541;p27"/>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2" name="Google Shape;9542;p27"/>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3" name="Google Shape;9543;p27"/>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4" name="Google Shape;9544;p27"/>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5" name="Google Shape;9545;p27"/>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6" name="Google Shape;9546;p27"/>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7" name="Google Shape;9547;p27"/>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8" name="Google Shape;9548;p27"/>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9" name="Google Shape;9549;p27"/>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0" name="Google Shape;9550;p27"/>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1" name="Google Shape;9551;p27"/>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2" name="Google Shape;9552;p27"/>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3" name="Google Shape;9553;p27"/>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4" name="Google Shape;9554;p27"/>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5" name="Google Shape;9555;p27"/>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6" name="Google Shape;9556;p27"/>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7" name="Google Shape;9557;p27"/>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8" name="Google Shape;9558;p27"/>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9" name="Google Shape;9559;p27"/>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0" name="Google Shape;9560;p27"/>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1" name="Google Shape;9561;p27"/>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2" name="Google Shape;9562;p27"/>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3" name="Google Shape;9563;p27"/>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4" name="Google Shape;9564;p27"/>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5" name="Google Shape;9565;p27"/>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6" name="Google Shape;9566;p27"/>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7" name="Google Shape;9567;p27"/>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8" name="Google Shape;9568;p27"/>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9" name="Google Shape;9569;p27"/>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0" name="Google Shape;9570;p27"/>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1" name="Google Shape;9571;p27"/>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2" name="Google Shape;9572;p27"/>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3" name="Google Shape;9573;p27"/>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4" name="Google Shape;9574;p27"/>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5" name="Google Shape;9575;p27"/>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6" name="Google Shape;9576;p27"/>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7" name="Google Shape;9577;p27"/>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8" name="Google Shape;9578;p27"/>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9" name="Google Shape;9579;p27"/>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0" name="Google Shape;9580;p27"/>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1" name="Google Shape;9581;p27"/>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2" name="Google Shape;9582;p27"/>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3" name="Google Shape;9583;p27"/>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4" name="Google Shape;9584;p27"/>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5" name="Google Shape;9585;p27"/>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6" name="Google Shape;9586;p27"/>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7" name="Google Shape;9587;p27"/>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8" name="Google Shape;9588;p27"/>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9" name="Google Shape;9589;p27"/>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0" name="Google Shape;9590;p27"/>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1" name="Google Shape;9591;p27"/>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2" name="Google Shape;9592;p27"/>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3" name="Google Shape;9593;p27"/>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4" name="Google Shape;9594;p27"/>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5" name="Google Shape;9595;p27"/>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6" name="Google Shape;9596;p27"/>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7" name="Google Shape;9597;p27"/>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8" name="Google Shape;9598;p27"/>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9" name="Google Shape;9599;p27"/>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0" name="Google Shape;9600;p27"/>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1" name="Google Shape;9601;p27"/>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2" name="Google Shape;9602;p27"/>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3" name="Google Shape;9603;p27"/>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4" name="Google Shape;9604;p27"/>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5" name="Google Shape;9605;p27"/>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6" name="Google Shape;9606;p27"/>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7" name="Google Shape;9607;p27"/>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8" name="Google Shape;9608;p27"/>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9" name="Google Shape;9609;p27"/>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0" name="Google Shape;9610;p27"/>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1" name="Google Shape;9611;p27"/>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2" name="Google Shape;9612;p27"/>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3" name="Google Shape;9613;p27"/>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4" name="Google Shape;9614;p27"/>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5" name="Google Shape;9615;p27"/>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6" name="Google Shape;9616;p27"/>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7" name="Google Shape;9617;p27"/>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8" name="Google Shape;9618;p27"/>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9" name="Google Shape;9619;p27"/>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0" name="Google Shape;9620;p27"/>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1" name="Google Shape;9621;p27"/>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2" name="Google Shape;9622;p27"/>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3" name="Google Shape;9623;p27"/>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4" name="Google Shape;9624;p27"/>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5" name="Google Shape;9625;p27"/>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6" name="Google Shape;9626;p27"/>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7" name="Google Shape;9627;p27"/>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8" name="Google Shape;9628;p27"/>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9" name="Google Shape;9629;p27"/>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0" name="Google Shape;9630;p27"/>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1" name="Google Shape;9631;p27"/>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2" name="Google Shape;9632;p27"/>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3" name="Google Shape;9633;p27"/>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4" name="Google Shape;9634;p27"/>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5" name="Google Shape;9635;p27"/>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6" name="Google Shape;9636;p27"/>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7" name="Google Shape;9637;p27"/>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8" name="Google Shape;9638;p27"/>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9" name="Google Shape;9639;p27"/>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0" name="Google Shape;9640;p27"/>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1" name="Google Shape;9641;p27"/>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2" name="Google Shape;9642;p27"/>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3" name="Google Shape;9643;p27"/>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4" name="Google Shape;9644;p27"/>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5" name="Google Shape;9645;p27"/>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6" name="Google Shape;9646;p27"/>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7" name="Google Shape;9647;p27"/>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8" name="Google Shape;9648;p27"/>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9" name="Google Shape;9649;p27"/>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0" name="Google Shape;9650;p27"/>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1" name="Google Shape;9651;p27"/>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2" name="Google Shape;9652;p27"/>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3" name="Google Shape;9653;p27"/>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4" name="Google Shape;9654;p27"/>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5" name="Google Shape;9655;p27"/>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6" name="Google Shape;9656;p27"/>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7" name="Google Shape;9657;p27"/>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8" name="Google Shape;9658;p27"/>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9" name="Google Shape;9659;p27"/>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0" name="Google Shape;9660;p27"/>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1" name="Google Shape;9661;p27"/>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2" name="Google Shape;9662;p27"/>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3" name="Google Shape;9663;p27"/>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4" name="Google Shape;9664;p27"/>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5" name="Google Shape;9665;p27"/>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6" name="Google Shape;9666;p27"/>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7" name="Google Shape;9667;p27"/>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8" name="Google Shape;9668;p27"/>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9" name="Google Shape;9669;p27"/>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0" name="Google Shape;9670;p27"/>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1" name="Google Shape;9671;p27"/>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2" name="Google Shape;9672;p27"/>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3" name="Google Shape;9673;p27"/>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4" name="Google Shape;9674;p27"/>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5" name="Google Shape;9675;p27"/>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6" name="Google Shape;9676;p27"/>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7" name="Google Shape;9677;p27"/>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8" name="Google Shape;9678;p27"/>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9" name="Google Shape;9679;p27"/>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0" name="Google Shape;9680;p27"/>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1" name="Google Shape;9681;p27"/>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2" name="Google Shape;9682;p27"/>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3" name="Google Shape;9683;p27"/>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4" name="Google Shape;9684;p27"/>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5" name="Google Shape;9685;p27"/>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6" name="Google Shape;9686;p27"/>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7" name="Google Shape;9687;p27"/>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8" name="Google Shape;9688;p27"/>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9" name="Google Shape;9689;p27"/>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0" name="Google Shape;9690;p27"/>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1" name="Google Shape;9691;p27"/>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2" name="Google Shape;9692;p27"/>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3" name="Google Shape;9693;p27"/>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4" name="Google Shape;9694;p27"/>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5" name="Google Shape;9695;p27"/>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6" name="Google Shape;9696;p27"/>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7" name="Google Shape;9697;p27"/>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8" name="Google Shape;9698;p27"/>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9" name="Google Shape;9699;p27"/>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0" name="Google Shape;9700;p27"/>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1" name="Google Shape;9701;p27"/>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2" name="Google Shape;9702;p27"/>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3" name="Google Shape;9703;p27"/>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4" name="Google Shape;9704;p27"/>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5" name="Google Shape;9705;p27"/>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6" name="Google Shape;9706;p27"/>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7" name="Google Shape;9707;p27"/>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8" name="Google Shape;9708;p27"/>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9" name="Google Shape;9709;p27"/>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0" name="Google Shape;9710;p27"/>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1" name="Google Shape;9711;p27"/>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2" name="Google Shape;9712;p27"/>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3" name="Google Shape;9713;p27"/>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4" name="Google Shape;9714;p27"/>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5" name="Google Shape;9715;p27"/>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6" name="Google Shape;9716;p27"/>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7" name="Google Shape;9717;p27"/>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8" name="Google Shape;9718;p27"/>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9" name="Google Shape;9719;p27"/>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0" name="Google Shape;9720;p27"/>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1" name="Google Shape;9721;p27"/>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2" name="Google Shape;9722;p27"/>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3" name="Google Shape;9723;p27"/>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4" name="Google Shape;9724;p27"/>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5" name="Google Shape;9725;p27"/>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6" name="Google Shape;9726;p27"/>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7" name="Google Shape;9727;p27"/>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8" name="Google Shape;9728;p27"/>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9" name="Google Shape;9729;p27"/>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0" name="Google Shape;9730;p27"/>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1" name="Google Shape;9731;p27"/>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2" name="Google Shape;9732;p27"/>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3" name="Google Shape;9733;p27"/>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4" name="Google Shape;9734;p27"/>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5" name="Google Shape;9735;p27"/>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6" name="Google Shape;9736;p27"/>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7" name="Google Shape;9737;p27"/>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8" name="Google Shape;9738;p27"/>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9" name="Google Shape;9739;p27"/>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0" name="Google Shape;9740;p27"/>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1" name="Google Shape;9741;p27"/>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2" name="Google Shape;9742;p27"/>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3" name="Google Shape;9743;p27"/>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4" name="Google Shape;9744;p27"/>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5" name="Google Shape;9745;p27"/>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6" name="Google Shape;9746;p27"/>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7" name="Google Shape;9747;p27"/>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8" name="Google Shape;9748;p27"/>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9" name="Google Shape;9749;p27"/>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0" name="Google Shape;9750;p27"/>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1" name="Google Shape;9751;p27"/>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2" name="Google Shape;9752;p27"/>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3" name="Google Shape;9753;p27"/>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4" name="Google Shape;9754;p27"/>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5" name="Google Shape;9755;p27"/>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6" name="Google Shape;9756;p27"/>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7" name="Google Shape;9757;p27"/>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8" name="Google Shape;9758;p27"/>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9" name="Google Shape;9759;p27"/>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0" name="Google Shape;9760;p27"/>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1" name="Google Shape;9761;p27"/>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2" name="Google Shape;9762;p27"/>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3" name="Google Shape;9763;p27"/>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4" name="Google Shape;9764;p27"/>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5" name="Google Shape;9765;p27"/>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6" name="Google Shape;9766;p27"/>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7" name="Google Shape;9767;p27"/>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8" name="Google Shape;9768;p27"/>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9" name="Google Shape;9769;p27"/>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0" name="Google Shape;9770;p27"/>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1" name="Google Shape;9771;p27"/>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2" name="Google Shape;9772;p27"/>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3" name="Google Shape;9773;p27"/>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4" name="Google Shape;9774;p27"/>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5" name="Google Shape;9775;p27"/>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76" name="Google Shape;9776;p27"/>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77" name="Google Shape;9777;p27"/>
          <p:cNvGrpSpPr/>
          <p:nvPr/>
        </p:nvGrpSpPr>
        <p:grpSpPr>
          <a:xfrm>
            <a:off x="553048" y="535000"/>
            <a:ext cx="8105852" cy="4302000"/>
            <a:chOff x="553048" y="535000"/>
            <a:chExt cx="8105852" cy="4302000"/>
          </a:xfrm>
        </p:grpSpPr>
        <p:sp>
          <p:nvSpPr>
            <p:cNvPr id="9778" name="Google Shape;9778;p27"/>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9" name="Google Shape;9779;p27"/>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0" name="Google Shape;9780;p27"/>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1" name="Google Shape;9781;p27"/>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2" name="Google Shape;9782;p27"/>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3" name="Google Shape;9783;p27"/>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4" name="Google Shape;9784;p27"/>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5" name="Google Shape;9785;p27"/>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6" name="Google Shape;9786;p27"/>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7" name="Google Shape;9787;p27"/>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8" name="Google Shape;9788;p27"/>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9" name="Google Shape;9789;p27"/>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0" name="Google Shape;9790;p27"/>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1" name="Google Shape;9791;p27"/>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2" name="Google Shape;9792;p27"/>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3" name="Google Shape;9793;p27"/>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4" name="Google Shape;9794;p27"/>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5" name="Google Shape;9795;p27"/>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96" name="Google Shape;9796;p27"/>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7" name="Google Shape;9797;p27"/>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8" name="Google Shape;9798;p27"/>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9" name="Google Shape;9799;p27"/>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00" name="Google Shape;9800;p27"/>
          <p:cNvGrpSpPr/>
          <p:nvPr/>
        </p:nvGrpSpPr>
        <p:grpSpPr>
          <a:xfrm>
            <a:off x="2061088" y="4050081"/>
            <a:ext cx="1055760" cy="753780"/>
            <a:chOff x="3308425" y="649500"/>
            <a:chExt cx="947975" cy="676825"/>
          </a:xfrm>
        </p:grpSpPr>
        <p:sp>
          <p:nvSpPr>
            <p:cNvPr id="9801" name="Google Shape;9801;p27"/>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2" name="Google Shape;9802;p27"/>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3" name="Google Shape;9803;p27"/>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04" name="Google Shape;9804;p27"/>
          <p:cNvSpPr/>
          <p:nvPr/>
        </p:nvSpPr>
        <p:spPr>
          <a:xfrm rot="-900008">
            <a:off x="7239138" y="467741"/>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lt1"/>
        </a:solidFill>
        <a:effectLst/>
      </p:bgPr>
    </p:bg>
    <p:spTree>
      <p:nvGrpSpPr>
        <p:cNvPr id="808" name="Shape 808"/>
        <p:cNvGrpSpPr/>
        <p:nvPr/>
      </p:nvGrpSpPr>
      <p:grpSpPr>
        <a:xfrm>
          <a:off x="0" y="0"/>
          <a:ext cx="0" cy="0"/>
          <a:chOff x="0" y="0"/>
          <a:chExt cx="0" cy="0"/>
        </a:xfrm>
      </p:grpSpPr>
      <p:grpSp>
        <p:nvGrpSpPr>
          <p:cNvPr id="809" name="Google Shape;809;p4"/>
          <p:cNvGrpSpPr/>
          <p:nvPr/>
        </p:nvGrpSpPr>
        <p:grpSpPr>
          <a:xfrm>
            <a:off x="0" y="0"/>
            <a:ext cx="9144125" cy="5143391"/>
            <a:chOff x="0" y="0"/>
            <a:chExt cx="9144125" cy="5143391"/>
          </a:xfrm>
        </p:grpSpPr>
        <p:sp>
          <p:nvSpPr>
            <p:cNvPr id="810" name="Google Shape;810;p4"/>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4"/>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4"/>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4"/>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4"/>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4"/>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4"/>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4"/>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4"/>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4"/>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4"/>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4"/>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4"/>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4"/>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4"/>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4"/>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4"/>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4"/>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4"/>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4"/>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4"/>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4"/>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4"/>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4"/>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4"/>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4"/>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4"/>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4"/>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4"/>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4"/>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4"/>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4"/>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4"/>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4"/>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4"/>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4"/>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4"/>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4"/>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4"/>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4"/>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4"/>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4"/>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4"/>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4"/>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4"/>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4"/>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4"/>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4"/>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4"/>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4"/>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4"/>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4"/>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4"/>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4"/>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4"/>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4"/>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4"/>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4"/>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4"/>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4"/>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4"/>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4"/>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4"/>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4"/>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4"/>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4"/>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4"/>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4"/>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4"/>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4"/>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4"/>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4"/>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4"/>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4"/>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4"/>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4"/>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4"/>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4"/>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4"/>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4"/>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4"/>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4"/>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4"/>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4"/>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4"/>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4"/>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4"/>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4"/>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4"/>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4"/>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4"/>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4"/>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4"/>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4"/>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4"/>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4"/>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4"/>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4"/>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4"/>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4"/>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4"/>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4"/>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4"/>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4"/>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4"/>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4"/>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4"/>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4"/>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4"/>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4"/>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4"/>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4"/>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4"/>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4"/>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4"/>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4"/>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4"/>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4"/>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4"/>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4"/>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4"/>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4"/>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4"/>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4"/>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4"/>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4"/>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4"/>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4"/>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4"/>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4"/>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4"/>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4"/>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4"/>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4"/>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4"/>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4"/>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4"/>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4"/>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4"/>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4"/>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4"/>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4"/>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4"/>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4"/>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4"/>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4"/>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4"/>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4"/>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4"/>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4"/>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4"/>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4"/>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4"/>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4"/>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4"/>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4"/>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4"/>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4"/>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4"/>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4"/>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4"/>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4"/>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4"/>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4"/>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4"/>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4"/>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4"/>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4"/>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4"/>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4"/>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4"/>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4"/>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4"/>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4"/>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4"/>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4"/>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4"/>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4"/>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4"/>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4"/>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4"/>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4"/>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4"/>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4"/>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4"/>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4"/>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4"/>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4"/>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4"/>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4"/>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4"/>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4"/>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4"/>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4"/>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4"/>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4"/>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4"/>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4"/>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4"/>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4"/>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4"/>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4"/>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4"/>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4"/>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4"/>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4"/>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4"/>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4"/>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4"/>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4"/>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4"/>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4"/>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4"/>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4"/>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4"/>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4"/>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4"/>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4"/>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4"/>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4"/>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4"/>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4"/>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4"/>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4"/>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4"/>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4"/>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4"/>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4"/>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4"/>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4"/>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4"/>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4"/>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4"/>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4"/>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4"/>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4"/>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4"/>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4"/>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4"/>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4"/>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4"/>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4"/>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4"/>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4"/>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4"/>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4"/>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4"/>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4"/>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4"/>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4"/>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4"/>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4"/>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4"/>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4"/>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4"/>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4"/>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4"/>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4"/>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4"/>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4"/>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4"/>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4"/>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4"/>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4"/>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4"/>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4"/>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4"/>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4"/>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4"/>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4"/>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4"/>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4"/>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4"/>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4"/>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4"/>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4"/>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4"/>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4"/>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4"/>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4"/>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4"/>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4"/>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4"/>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4"/>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4"/>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4"/>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4"/>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4"/>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4"/>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4"/>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4"/>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4"/>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4"/>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4"/>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4"/>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4"/>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4"/>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4"/>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4"/>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4"/>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4"/>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4"/>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4"/>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4"/>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4"/>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4"/>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4"/>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4"/>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4"/>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4"/>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4"/>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4"/>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4"/>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4"/>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4"/>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4"/>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4"/>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4"/>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4"/>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4"/>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4"/>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4"/>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4"/>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4"/>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4"/>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4"/>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4"/>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4"/>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4"/>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4"/>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4"/>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4"/>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4"/>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4"/>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4"/>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4"/>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4"/>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4"/>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4"/>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70" name="Google Shape;1170;p4"/>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71" name="Google Shape;1171;p4"/>
          <p:cNvGrpSpPr/>
          <p:nvPr/>
        </p:nvGrpSpPr>
        <p:grpSpPr>
          <a:xfrm>
            <a:off x="553048" y="535000"/>
            <a:ext cx="8105852" cy="4302000"/>
            <a:chOff x="553048" y="535000"/>
            <a:chExt cx="8105852" cy="4302000"/>
          </a:xfrm>
        </p:grpSpPr>
        <p:sp>
          <p:nvSpPr>
            <p:cNvPr id="1172" name="Google Shape;1172;p4"/>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4"/>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4"/>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4"/>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4"/>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4"/>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4"/>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4"/>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4"/>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4"/>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4"/>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4"/>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4"/>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4"/>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4"/>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4"/>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4"/>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4"/>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0" name="Google Shape;1190;p4"/>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191" name="Google Shape;1191;p4"/>
          <p:cNvSpPr txBox="1"/>
          <p:nvPr>
            <p:ph type="body" idx="1"/>
          </p:nvPr>
        </p:nvSpPr>
        <p:spPr>
          <a:xfrm>
            <a:off x="1270650" y="1202075"/>
            <a:ext cx="7020000" cy="34062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lt1"/>
        </a:solidFill>
        <a:effectLst/>
      </p:bgPr>
    </p:bg>
    <p:spTree>
      <p:nvGrpSpPr>
        <p:cNvPr id="1192" name="Shape 1192"/>
        <p:cNvGrpSpPr/>
        <p:nvPr/>
      </p:nvGrpSpPr>
      <p:grpSpPr>
        <a:xfrm>
          <a:off x="0" y="0"/>
          <a:ext cx="0" cy="0"/>
          <a:chOff x="0" y="0"/>
          <a:chExt cx="0" cy="0"/>
        </a:xfrm>
      </p:grpSpPr>
      <p:grpSp>
        <p:nvGrpSpPr>
          <p:cNvPr id="1193" name="Google Shape;1193;p5"/>
          <p:cNvGrpSpPr/>
          <p:nvPr/>
        </p:nvGrpSpPr>
        <p:grpSpPr>
          <a:xfrm>
            <a:off x="0" y="0"/>
            <a:ext cx="9144125" cy="5143391"/>
            <a:chOff x="0" y="0"/>
            <a:chExt cx="9144125" cy="5143391"/>
          </a:xfrm>
        </p:grpSpPr>
        <p:sp>
          <p:nvSpPr>
            <p:cNvPr id="1194" name="Google Shape;1194;p5"/>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5"/>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5"/>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5"/>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5"/>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5"/>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5"/>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5"/>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5"/>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5"/>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5"/>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5"/>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5"/>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5"/>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5"/>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5"/>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5"/>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5"/>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5"/>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5"/>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5"/>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5"/>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5"/>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5"/>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5"/>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5"/>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5"/>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5"/>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5"/>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5"/>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5"/>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5"/>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5"/>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5"/>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5"/>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5"/>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5"/>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5"/>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5"/>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5"/>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5"/>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5"/>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5"/>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5"/>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5"/>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5"/>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5"/>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5"/>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5"/>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5"/>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5"/>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5"/>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5"/>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5"/>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5"/>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5"/>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5"/>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5"/>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5"/>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5"/>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5"/>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5"/>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5"/>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5"/>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5"/>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5"/>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5"/>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5"/>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5"/>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5"/>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5"/>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5"/>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5"/>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5"/>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5"/>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5"/>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5"/>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5"/>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5"/>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5"/>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5"/>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5"/>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5"/>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5"/>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5"/>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5"/>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5"/>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5"/>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5"/>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5"/>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5"/>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5"/>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5"/>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5"/>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5"/>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5"/>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5"/>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5"/>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5"/>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5"/>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5"/>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5"/>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5"/>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5"/>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5"/>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5"/>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5"/>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5"/>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5"/>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5"/>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5"/>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5"/>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5"/>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5"/>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5"/>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5"/>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5"/>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5"/>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5"/>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5"/>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5"/>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5"/>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5"/>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5"/>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5"/>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5"/>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5"/>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5"/>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5"/>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5"/>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5"/>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5"/>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5"/>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5"/>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5"/>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5"/>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5"/>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5"/>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5"/>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5"/>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5"/>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5"/>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5"/>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5"/>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5"/>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5"/>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5"/>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5"/>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5"/>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5"/>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54" name="Google Shape;1554;p5"/>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5" name="Google Shape;1555;p5"/>
          <p:cNvGrpSpPr/>
          <p:nvPr/>
        </p:nvGrpSpPr>
        <p:grpSpPr>
          <a:xfrm>
            <a:off x="553048" y="535000"/>
            <a:ext cx="8105852" cy="4302000"/>
            <a:chOff x="553048" y="535000"/>
            <a:chExt cx="8105852" cy="4302000"/>
          </a:xfrm>
        </p:grpSpPr>
        <p:sp>
          <p:nvSpPr>
            <p:cNvPr id="1556" name="Google Shape;1556;p5"/>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5"/>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5"/>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5"/>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5"/>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5"/>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5"/>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5"/>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5"/>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5"/>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5"/>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5"/>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5"/>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5"/>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5"/>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5"/>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5"/>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5"/>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4" name="Google Shape;1574;p5"/>
          <p:cNvSpPr txBox="1"/>
          <p:nvPr>
            <p:ph type="title"/>
          </p:nvPr>
        </p:nvSpPr>
        <p:spPr>
          <a:xfrm>
            <a:off x="1270650" y="629375"/>
            <a:ext cx="35004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5" name="Google Shape;1575;p5"/>
          <p:cNvSpPr txBox="1"/>
          <p:nvPr>
            <p:ph type="subTitle" idx="1"/>
          </p:nvPr>
        </p:nvSpPr>
        <p:spPr>
          <a:xfrm>
            <a:off x="1270650" y="1202075"/>
            <a:ext cx="35004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6" name="Google Shape;1576;p5"/>
          <p:cNvSpPr txBox="1"/>
          <p:nvPr>
            <p:ph type="subTitle" idx="2"/>
          </p:nvPr>
        </p:nvSpPr>
        <p:spPr>
          <a:xfrm>
            <a:off x="1270650" y="1514375"/>
            <a:ext cx="35004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77" name="Google Shape;1577;p5"/>
          <p:cNvSpPr txBox="1"/>
          <p:nvPr>
            <p:ph type="title" idx="3"/>
          </p:nvPr>
        </p:nvSpPr>
        <p:spPr>
          <a:xfrm>
            <a:off x="4771050" y="629375"/>
            <a:ext cx="35004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8" name="Google Shape;1578;p5"/>
          <p:cNvSpPr txBox="1"/>
          <p:nvPr>
            <p:ph type="subTitle" idx="4"/>
          </p:nvPr>
        </p:nvSpPr>
        <p:spPr>
          <a:xfrm>
            <a:off x="4771050" y="1202075"/>
            <a:ext cx="35004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9" name="Google Shape;1579;p5"/>
          <p:cNvSpPr txBox="1"/>
          <p:nvPr>
            <p:ph type="subTitle" idx="5"/>
          </p:nvPr>
        </p:nvSpPr>
        <p:spPr>
          <a:xfrm>
            <a:off x="4771050" y="1514375"/>
            <a:ext cx="35004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lt1"/>
        </a:solidFill>
        <a:effectLst/>
      </p:bgPr>
    </p:bg>
    <p:spTree>
      <p:nvGrpSpPr>
        <p:cNvPr id="1580" name="Shape 1580"/>
        <p:cNvGrpSpPr/>
        <p:nvPr/>
      </p:nvGrpSpPr>
      <p:grpSpPr>
        <a:xfrm>
          <a:off x="0" y="0"/>
          <a:ext cx="0" cy="0"/>
          <a:chOff x="0" y="0"/>
          <a:chExt cx="0" cy="0"/>
        </a:xfrm>
      </p:grpSpPr>
      <p:grpSp>
        <p:nvGrpSpPr>
          <p:cNvPr id="1581" name="Google Shape;1581;p6"/>
          <p:cNvGrpSpPr/>
          <p:nvPr/>
        </p:nvGrpSpPr>
        <p:grpSpPr>
          <a:xfrm>
            <a:off x="0" y="0"/>
            <a:ext cx="9144125" cy="5143391"/>
            <a:chOff x="0" y="0"/>
            <a:chExt cx="9144125" cy="5143391"/>
          </a:xfrm>
        </p:grpSpPr>
        <p:sp>
          <p:nvSpPr>
            <p:cNvPr id="1582" name="Google Shape;1582;p6"/>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6"/>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6"/>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6"/>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6"/>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6"/>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6"/>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6"/>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6"/>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6"/>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6"/>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6"/>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6"/>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6"/>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6"/>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6"/>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6"/>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6"/>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6"/>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6"/>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6"/>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6"/>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6"/>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6"/>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6"/>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6"/>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6"/>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6"/>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6"/>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6"/>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6"/>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6"/>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6"/>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6"/>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6"/>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6"/>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6"/>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6"/>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6"/>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6"/>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6"/>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6"/>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6"/>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6"/>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6"/>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6"/>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6"/>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6"/>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6"/>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6"/>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6"/>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6"/>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6"/>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6"/>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6"/>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6"/>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6"/>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6"/>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6"/>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6"/>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6"/>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6"/>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6"/>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6"/>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6"/>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6"/>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6"/>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6"/>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6"/>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6"/>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6"/>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6"/>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6"/>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6"/>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6"/>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6"/>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6"/>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6"/>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6"/>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6"/>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6"/>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6"/>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6"/>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6"/>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6"/>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6"/>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6"/>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6"/>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6"/>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6"/>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6"/>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6"/>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6"/>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6"/>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6"/>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6"/>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6"/>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6"/>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6"/>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6"/>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6"/>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6"/>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6"/>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6"/>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6"/>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6"/>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6"/>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6"/>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6"/>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6"/>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6"/>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6"/>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6"/>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6"/>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6"/>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6"/>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6"/>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6"/>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6"/>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6"/>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6"/>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6"/>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6"/>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6"/>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6"/>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6"/>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6"/>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6"/>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6"/>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6"/>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6"/>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6"/>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6"/>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6"/>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6"/>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6"/>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6"/>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6"/>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6"/>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6"/>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6"/>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6"/>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6"/>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6"/>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6"/>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6"/>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6"/>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6"/>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6"/>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6"/>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6"/>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6"/>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6"/>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6"/>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6"/>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6"/>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6"/>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6"/>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6"/>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6"/>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6"/>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6"/>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6"/>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6"/>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6"/>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6"/>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6"/>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6"/>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6"/>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6"/>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6"/>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6"/>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6"/>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6"/>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6"/>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6"/>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6"/>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6"/>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6"/>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6"/>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6"/>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6"/>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6"/>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6"/>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6"/>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6"/>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6"/>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6"/>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6"/>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6"/>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6"/>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6"/>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6"/>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6"/>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6"/>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6"/>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6"/>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6"/>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6"/>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6"/>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6"/>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6"/>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6"/>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6"/>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6"/>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6"/>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6"/>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6"/>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6"/>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6"/>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6"/>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6"/>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6"/>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6"/>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6"/>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6"/>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6"/>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6"/>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6"/>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6"/>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6"/>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6"/>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6"/>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6"/>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6"/>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6"/>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6"/>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6"/>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6"/>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6"/>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6"/>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6"/>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6"/>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6"/>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6"/>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6"/>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6"/>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6"/>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6"/>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6"/>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6"/>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6"/>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6"/>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6"/>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6"/>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6"/>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6"/>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6"/>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6"/>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6"/>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6"/>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6"/>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6"/>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6"/>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6"/>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6"/>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6"/>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6"/>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6"/>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6"/>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6"/>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6"/>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6"/>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6"/>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6"/>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6"/>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6"/>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6"/>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6"/>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6"/>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6"/>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6"/>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6"/>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6"/>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6"/>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6"/>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6"/>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6"/>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6"/>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6"/>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6"/>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6"/>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6"/>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6"/>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6"/>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6"/>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6"/>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6"/>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6"/>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6"/>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6"/>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6"/>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6"/>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6"/>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6"/>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6"/>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6"/>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6"/>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6"/>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6"/>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6"/>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6"/>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6"/>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6"/>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6"/>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6"/>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6"/>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6"/>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6"/>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6"/>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6"/>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6"/>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6"/>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6"/>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6"/>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6"/>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6"/>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6"/>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6"/>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6"/>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6"/>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6"/>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6"/>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6"/>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6"/>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6"/>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6"/>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6"/>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6"/>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6"/>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6"/>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6"/>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6"/>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6"/>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6"/>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6"/>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6"/>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6"/>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6"/>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6"/>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6"/>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6"/>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6"/>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6"/>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6"/>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6"/>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6"/>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6"/>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6"/>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6"/>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6"/>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6"/>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6"/>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6"/>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6"/>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6"/>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6"/>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6"/>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6"/>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6"/>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42" name="Google Shape;1942;p6"/>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3" name="Google Shape;1943;p6"/>
          <p:cNvGrpSpPr/>
          <p:nvPr/>
        </p:nvGrpSpPr>
        <p:grpSpPr>
          <a:xfrm>
            <a:off x="553048" y="535000"/>
            <a:ext cx="8105852" cy="4302000"/>
            <a:chOff x="553048" y="535000"/>
            <a:chExt cx="8105852" cy="4302000"/>
          </a:xfrm>
        </p:grpSpPr>
        <p:sp>
          <p:nvSpPr>
            <p:cNvPr id="1944" name="Google Shape;1944;p6"/>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6"/>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6"/>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6"/>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6"/>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6"/>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6"/>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6"/>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6"/>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6"/>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6"/>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6"/>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6"/>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6"/>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6"/>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6"/>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6"/>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6"/>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2" name="Google Shape;1962;p6"/>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6"/>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6"/>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6"/>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6"/>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967" name="Shape 1967"/>
        <p:cNvGrpSpPr/>
        <p:nvPr/>
      </p:nvGrpSpPr>
      <p:grpSpPr>
        <a:xfrm>
          <a:off x="0" y="0"/>
          <a:ext cx="0" cy="0"/>
          <a:chOff x="0" y="0"/>
          <a:chExt cx="0" cy="0"/>
        </a:xfrm>
      </p:grpSpPr>
      <p:grpSp>
        <p:nvGrpSpPr>
          <p:cNvPr id="1968" name="Google Shape;1968;p7"/>
          <p:cNvGrpSpPr/>
          <p:nvPr/>
        </p:nvGrpSpPr>
        <p:grpSpPr>
          <a:xfrm>
            <a:off x="0" y="0"/>
            <a:ext cx="9144125" cy="5143391"/>
            <a:chOff x="0" y="0"/>
            <a:chExt cx="9144125" cy="5143391"/>
          </a:xfrm>
        </p:grpSpPr>
        <p:sp>
          <p:nvSpPr>
            <p:cNvPr id="1969" name="Google Shape;1969;p7"/>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7"/>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7"/>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7"/>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7"/>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7"/>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7"/>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7"/>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7"/>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7"/>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7"/>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7"/>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7"/>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7"/>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7"/>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7"/>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7"/>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7"/>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7"/>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7"/>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7"/>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7"/>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7"/>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7"/>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7"/>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7"/>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7"/>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7"/>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7"/>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7"/>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7"/>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7"/>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7"/>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7"/>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7"/>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7"/>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7"/>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7"/>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7"/>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7"/>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7"/>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7"/>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7"/>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7"/>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7"/>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7"/>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7"/>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7"/>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7"/>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7"/>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7"/>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7"/>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7"/>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7"/>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7"/>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7"/>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7"/>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7"/>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7"/>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7"/>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7"/>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7"/>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7"/>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7"/>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7"/>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7"/>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7"/>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7"/>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7"/>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7"/>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7"/>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7"/>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7"/>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7"/>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7"/>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7"/>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7"/>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7"/>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7"/>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7"/>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7"/>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7"/>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7"/>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7"/>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7"/>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7"/>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7"/>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7"/>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7"/>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7"/>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7"/>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7"/>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7"/>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7"/>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7"/>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7"/>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7"/>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7"/>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7"/>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7"/>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7"/>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7"/>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7"/>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7"/>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7"/>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7"/>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7"/>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7"/>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7"/>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7"/>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7"/>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7"/>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7"/>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7"/>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7"/>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7"/>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7"/>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7"/>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7"/>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7"/>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7"/>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7"/>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7"/>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7"/>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7"/>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7"/>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7"/>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7"/>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7"/>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7"/>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7"/>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7"/>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7"/>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7"/>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7"/>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7"/>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7"/>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7"/>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7"/>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7"/>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7"/>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7"/>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7"/>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7"/>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7"/>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7"/>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7"/>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7"/>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7"/>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7"/>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7"/>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7"/>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7"/>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7"/>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7"/>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7"/>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7"/>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7"/>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7"/>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7"/>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7"/>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7"/>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7"/>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7"/>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7"/>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7"/>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7"/>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7"/>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7"/>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7"/>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7"/>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7"/>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7"/>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7"/>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7"/>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7"/>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7"/>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7"/>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7"/>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7"/>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7"/>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7"/>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7"/>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7"/>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7"/>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7"/>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7"/>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7"/>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7"/>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7"/>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7"/>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7"/>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7"/>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7"/>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7"/>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7"/>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7"/>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7"/>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7"/>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7"/>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7"/>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7"/>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7"/>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7"/>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7"/>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7"/>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7"/>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7"/>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7"/>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7"/>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7"/>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7"/>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7"/>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7"/>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7"/>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7"/>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7"/>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7"/>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7"/>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7"/>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7"/>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7"/>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7"/>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7"/>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7"/>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7"/>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7"/>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7"/>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7"/>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7"/>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7"/>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7"/>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7"/>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7"/>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7"/>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7"/>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7"/>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7"/>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7"/>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7"/>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7"/>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7"/>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7"/>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7"/>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7"/>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7"/>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7"/>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7"/>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7"/>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7"/>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7"/>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7"/>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7"/>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7"/>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7"/>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7"/>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7"/>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7"/>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7"/>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7"/>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7"/>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7"/>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7"/>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7"/>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7"/>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7"/>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7"/>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7"/>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7"/>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7"/>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7"/>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7"/>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7"/>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7"/>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7"/>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7"/>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7"/>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7"/>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7"/>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7"/>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7"/>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7"/>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7"/>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7"/>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7"/>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7"/>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7"/>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7"/>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7"/>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7"/>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7"/>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7"/>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7"/>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7"/>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7"/>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7"/>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7"/>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7"/>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7"/>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7"/>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7"/>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7"/>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7"/>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7"/>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7"/>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7"/>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7"/>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7"/>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7"/>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7"/>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7"/>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7"/>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7"/>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7"/>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7"/>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7"/>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7"/>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7"/>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7"/>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7"/>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7"/>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7"/>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7"/>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7"/>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7"/>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7"/>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7"/>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7"/>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7"/>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7"/>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7"/>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7"/>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7"/>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7"/>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7"/>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7"/>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7"/>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7"/>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7"/>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7"/>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7"/>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7"/>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7"/>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7"/>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7"/>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7"/>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7"/>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7"/>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7"/>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7"/>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7"/>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7"/>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7"/>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7"/>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7"/>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7"/>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7"/>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7"/>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7"/>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7"/>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29" name="Google Shape;2329;p7"/>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0" name="Google Shape;2330;p7"/>
          <p:cNvGrpSpPr/>
          <p:nvPr/>
        </p:nvGrpSpPr>
        <p:grpSpPr>
          <a:xfrm>
            <a:off x="553048" y="535000"/>
            <a:ext cx="8105852" cy="4302000"/>
            <a:chOff x="553048" y="535000"/>
            <a:chExt cx="8105852" cy="4302000"/>
          </a:xfrm>
        </p:grpSpPr>
        <p:sp>
          <p:nvSpPr>
            <p:cNvPr id="2331" name="Google Shape;2331;p7"/>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7"/>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7"/>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7"/>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7"/>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7"/>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7"/>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7"/>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7"/>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7"/>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7"/>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7"/>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7"/>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7"/>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7"/>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7"/>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7"/>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7"/>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49" name="Google Shape;2349;p7"/>
          <p:cNvSpPr txBox="1"/>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2350" name="Google Shape;2350;p7"/>
          <p:cNvSpPr txBox="1"/>
          <p:nvPr>
            <p:ph type="body" idx="1"/>
          </p:nvPr>
        </p:nvSpPr>
        <p:spPr>
          <a:xfrm>
            <a:off x="1270650" y="1202075"/>
            <a:ext cx="3301500" cy="34062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2351" name="Shape 2351"/>
        <p:cNvGrpSpPr/>
        <p:nvPr/>
      </p:nvGrpSpPr>
      <p:grpSpPr>
        <a:xfrm>
          <a:off x="0" y="0"/>
          <a:ext cx="0" cy="0"/>
          <a:chOff x="0" y="0"/>
          <a:chExt cx="0" cy="0"/>
        </a:xfrm>
      </p:grpSpPr>
      <p:grpSp>
        <p:nvGrpSpPr>
          <p:cNvPr id="2352" name="Google Shape;2352;p8"/>
          <p:cNvGrpSpPr/>
          <p:nvPr/>
        </p:nvGrpSpPr>
        <p:grpSpPr>
          <a:xfrm>
            <a:off x="0" y="0"/>
            <a:ext cx="9144125" cy="5143391"/>
            <a:chOff x="0" y="0"/>
            <a:chExt cx="9144125" cy="5143391"/>
          </a:xfrm>
        </p:grpSpPr>
        <p:sp>
          <p:nvSpPr>
            <p:cNvPr id="2353" name="Google Shape;2353;p8"/>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8"/>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8"/>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8"/>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8"/>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8"/>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8"/>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8"/>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8"/>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8"/>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8"/>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8"/>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8"/>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8"/>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8"/>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8"/>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8"/>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8"/>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8"/>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8"/>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8"/>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8"/>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8"/>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8"/>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8"/>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8"/>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8"/>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8"/>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8"/>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8"/>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8"/>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8"/>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8"/>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8"/>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8"/>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8"/>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8"/>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8"/>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8"/>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8"/>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8"/>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8"/>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8"/>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8"/>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8"/>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8"/>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8"/>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8"/>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8"/>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8"/>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8"/>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8"/>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8"/>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8"/>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8"/>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8"/>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8"/>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8"/>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8"/>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8"/>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8"/>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8"/>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8"/>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8"/>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8"/>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8"/>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8"/>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8"/>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8"/>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8"/>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8"/>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8"/>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8"/>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8"/>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8"/>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8"/>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8"/>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8"/>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8"/>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8"/>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8"/>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8"/>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8"/>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8"/>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8"/>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8"/>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8"/>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8"/>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8"/>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8"/>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8"/>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8"/>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8"/>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8"/>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8"/>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8"/>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8"/>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8"/>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8"/>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8"/>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8"/>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8"/>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8"/>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8"/>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8"/>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8"/>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8"/>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8"/>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8"/>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8"/>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8"/>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8"/>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8"/>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8"/>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8"/>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8"/>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8"/>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8"/>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8"/>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8"/>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8"/>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8"/>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8"/>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8"/>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8"/>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8"/>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8"/>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8"/>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8"/>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8"/>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8"/>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8"/>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8"/>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8"/>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8"/>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8"/>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8"/>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8"/>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8"/>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8"/>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8"/>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8"/>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8"/>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8"/>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8"/>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8"/>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8"/>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8"/>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8"/>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8"/>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8"/>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8"/>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8"/>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8"/>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8"/>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8"/>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8"/>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8"/>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8"/>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8"/>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8"/>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8"/>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8"/>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8"/>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8"/>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8"/>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8"/>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8"/>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8"/>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8"/>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8"/>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8"/>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8"/>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8"/>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8"/>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8"/>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8"/>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8"/>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8"/>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8"/>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8"/>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8"/>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8"/>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8"/>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8"/>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8"/>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8"/>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8"/>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8"/>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8"/>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8"/>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8"/>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8"/>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8"/>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8"/>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8"/>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8"/>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8"/>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8"/>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8"/>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8"/>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8"/>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8"/>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8"/>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8"/>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8"/>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8"/>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8"/>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8"/>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8"/>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8"/>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8"/>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8"/>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8"/>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8"/>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8"/>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8"/>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8"/>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8"/>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8"/>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8"/>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8"/>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8"/>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8"/>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8"/>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8"/>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8"/>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8"/>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8"/>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8"/>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8"/>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8"/>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8"/>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8"/>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8"/>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8"/>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8"/>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8"/>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8"/>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8"/>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8"/>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8"/>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8"/>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8"/>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8"/>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8"/>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8"/>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8"/>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8"/>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8"/>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8"/>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8"/>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8"/>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8"/>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8"/>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8"/>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8"/>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8"/>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8"/>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8"/>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8"/>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8"/>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8"/>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8"/>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8"/>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8"/>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8"/>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8"/>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8"/>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8"/>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8"/>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8"/>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8"/>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8"/>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8"/>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8"/>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8"/>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8"/>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8"/>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8"/>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8"/>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8"/>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8"/>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8"/>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8"/>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8"/>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8"/>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8"/>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8"/>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8"/>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8"/>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8"/>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8"/>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8"/>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8"/>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8"/>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8"/>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8"/>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8"/>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8"/>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8"/>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8"/>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8"/>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8"/>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8"/>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8"/>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8"/>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8"/>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8"/>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8"/>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8"/>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8"/>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8"/>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8"/>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8"/>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8"/>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8"/>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8"/>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8"/>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8"/>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8"/>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8"/>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8"/>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8"/>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8"/>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8"/>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8"/>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8"/>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8"/>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8"/>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8"/>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8"/>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8"/>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8"/>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8"/>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8"/>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8"/>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8"/>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8"/>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8"/>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8"/>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8"/>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8"/>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8"/>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8"/>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8"/>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8"/>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8"/>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8"/>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8"/>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8"/>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8"/>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8"/>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8"/>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8"/>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8"/>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8"/>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8"/>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8"/>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8"/>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3" name="Google Shape;2713;p8"/>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14" name="Google Shape;2714;p8"/>
          <p:cNvGrpSpPr/>
          <p:nvPr/>
        </p:nvGrpSpPr>
        <p:grpSpPr>
          <a:xfrm>
            <a:off x="553048" y="535000"/>
            <a:ext cx="8105852" cy="4302000"/>
            <a:chOff x="553048" y="535000"/>
            <a:chExt cx="8105852" cy="4302000"/>
          </a:xfrm>
        </p:grpSpPr>
        <p:sp>
          <p:nvSpPr>
            <p:cNvPr id="2715" name="Google Shape;2715;p8"/>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8"/>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8"/>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8"/>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8"/>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8"/>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8"/>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8"/>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8"/>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8"/>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8"/>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8"/>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8"/>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8"/>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8"/>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8"/>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8"/>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8"/>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33" name="Google Shape;2733;p8"/>
          <p:cNvSpPr txBox="1"/>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2734" name="Shape 2734"/>
        <p:cNvGrpSpPr/>
        <p:nvPr/>
      </p:nvGrpSpPr>
      <p:grpSpPr>
        <a:xfrm>
          <a:off x="0" y="0"/>
          <a:ext cx="0" cy="0"/>
          <a:chOff x="0" y="0"/>
          <a:chExt cx="0" cy="0"/>
        </a:xfrm>
      </p:grpSpPr>
      <p:grpSp>
        <p:nvGrpSpPr>
          <p:cNvPr id="2735" name="Google Shape;2735;p9"/>
          <p:cNvGrpSpPr/>
          <p:nvPr/>
        </p:nvGrpSpPr>
        <p:grpSpPr>
          <a:xfrm>
            <a:off x="0" y="0"/>
            <a:ext cx="9144125" cy="5143391"/>
            <a:chOff x="0" y="0"/>
            <a:chExt cx="9144125" cy="5143391"/>
          </a:xfrm>
        </p:grpSpPr>
        <p:sp>
          <p:nvSpPr>
            <p:cNvPr id="2736" name="Google Shape;2736;p9"/>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9"/>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9"/>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9"/>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9"/>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9"/>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9"/>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9"/>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9"/>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9"/>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9"/>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9"/>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9"/>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9"/>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9"/>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9"/>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9"/>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9"/>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9"/>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9"/>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9"/>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9"/>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9"/>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9"/>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9"/>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9"/>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9"/>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9"/>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9"/>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9"/>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9"/>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9"/>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9"/>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9"/>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9"/>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9"/>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9"/>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9"/>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9"/>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9"/>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9"/>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9"/>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9"/>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9"/>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9"/>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9"/>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9"/>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9"/>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9"/>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9"/>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9"/>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9"/>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9"/>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9"/>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9"/>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9"/>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9"/>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9"/>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9"/>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9"/>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9"/>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9"/>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9"/>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9"/>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9"/>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9"/>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9"/>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9"/>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9"/>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9"/>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9"/>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9"/>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9"/>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9"/>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9"/>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9"/>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9"/>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9"/>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9"/>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9"/>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9"/>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9"/>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9"/>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9"/>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9"/>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9"/>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9"/>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9"/>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9"/>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9"/>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9"/>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9"/>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9"/>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9"/>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9"/>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9"/>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9"/>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9"/>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9"/>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9"/>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9"/>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9"/>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9"/>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9"/>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9"/>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9"/>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9"/>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9"/>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9"/>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9"/>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9"/>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9"/>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9"/>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9"/>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9"/>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9"/>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9"/>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9"/>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9"/>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9"/>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9"/>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9"/>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9"/>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9"/>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9"/>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9"/>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9"/>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9"/>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9"/>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9"/>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9"/>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9"/>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9"/>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9"/>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9"/>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9"/>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9"/>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9"/>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9"/>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9"/>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9"/>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9"/>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9"/>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9"/>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9"/>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9"/>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9"/>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9"/>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9"/>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9"/>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9"/>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9"/>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9"/>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9"/>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9"/>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9"/>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9"/>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9"/>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9"/>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9"/>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9"/>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9"/>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9"/>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9"/>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9"/>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9"/>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9"/>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9"/>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9"/>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9"/>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9"/>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9"/>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9"/>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9"/>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9"/>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9"/>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9"/>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9"/>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9"/>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9"/>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9"/>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9"/>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9"/>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9"/>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9"/>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9"/>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9"/>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9"/>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9"/>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9"/>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9"/>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9"/>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9"/>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9"/>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9"/>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9"/>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9"/>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9"/>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9"/>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9"/>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9"/>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9"/>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9"/>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9"/>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9"/>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9"/>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9"/>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9"/>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9"/>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9"/>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9"/>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9"/>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9"/>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9"/>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9"/>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9"/>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9"/>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9"/>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9"/>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9"/>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9"/>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9"/>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9"/>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9"/>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9"/>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9"/>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9"/>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9"/>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9"/>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9"/>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9"/>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9"/>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9"/>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9"/>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9"/>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9"/>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9"/>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9"/>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9"/>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9"/>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9"/>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9"/>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9"/>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9"/>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9"/>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9"/>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9"/>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9"/>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9"/>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9"/>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9"/>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9"/>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9"/>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9"/>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9"/>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9"/>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9"/>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9"/>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9"/>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9"/>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9"/>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9"/>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9"/>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9"/>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9"/>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9"/>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9"/>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9"/>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9"/>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9"/>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9"/>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9"/>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9"/>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9"/>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9"/>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9"/>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9"/>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9"/>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9"/>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9"/>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9"/>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9"/>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9"/>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9"/>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9"/>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9"/>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9"/>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9"/>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9"/>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9"/>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9"/>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9"/>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9"/>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9"/>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9"/>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9"/>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9"/>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9"/>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9"/>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9"/>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9"/>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9"/>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9"/>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9"/>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9"/>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9"/>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9"/>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9"/>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9"/>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9"/>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9"/>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9"/>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9"/>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9"/>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9"/>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9"/>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9"/>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9"/>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9"/>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9"/>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9"/>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9"/>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9"/>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9"/>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9"/>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9"/>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9"/>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9"/>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9"/>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9"/>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9"/>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9"/>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9"/>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9"/>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9"/>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9"/>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9"/>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9"/>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9"/>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9"/>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9"/>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9"/>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9"/>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9"/>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9"/>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9"/>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9"/>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9"/>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9"/>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9"/>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9"/>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9"/>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9"/>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9"/>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9"/>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9"/>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9"/>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9"/>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9"/>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9"/>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96" name="Google Shape;3096;p9"/>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97" name="Google Shape;3097;p9"/>
          <p:cNvGrpSpPr/>
          <p:nvPr/>
        </p:nvGrpSpPr>
        <p:grpSpPr>
          <a:xfrm>
            <a:off x="553048" y="535000"/>
            <a:ext cx="8105852" cy="4302000"/>
            <a:chOff x="553048" y="535000"/>
            <a:chExt cx="8105852" cy="4302000"/>
          </a:xfrm>
        </p:grpSpPr>
        <p:sp>
          <p:nvSpPr>
            <p:cNvPr id="3098" name="Google Shape;3098;p9"/>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9"/>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9"/>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9"/>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9"/>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9"/>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9"/>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9"/>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9"/>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9"/>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9"/>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9"/>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9"/>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9"/>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9"/>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9"/>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9"/>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9"/>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16" name="Google Shape;3116;p9"/>
          <p:cNvSpPr txBox="1"/>
          <p:nvPr>
            <p:ph type="title"/>
          </p:nvPr>
        </p:nvSpPr>
        <p:spPr>
          <a:xfrm>
            <a:off x="1747800" y="1924800"/>
            <a:ext cx="5648400" cy="12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117" name="Google Shape;3117;p9"/>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9"/>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9"/>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9"/>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9"/>
          <p:cNvSpPr/>
          <p:nvPr/>
        </p:nvSpPr>
        <p:spPr>
          <a:xfrm rot="-900008">
            <a:off x="1818499" y="4153738"/>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22" name="Google Shape;3122;p9"/>
          <p:cNvGrpSpPr/>
          <p:nvPr/>
        </p:nvGrpSpPr>
        <p:grpSpPr>
          <a:xfrm>
            <a:off x="6340450" y="4088531"/>
            <a:ext cx="1055760" cy="753780"/>
            <a:chOff x="3308425" y="649500"/>
            <a:chExt cx="947975" cy="676825"/>
          </a:xfrm>
        </p:grpSpPr>
        <p:sp>
          <p:nvSpPr>
            <p:cNvPr id="3123" name="Google Shape;3123;p9"/>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9"/>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9"/>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26" name="Google Shape;3126;p9"/>
          <p:cNvSpPr/>
          <p:nvPr/>
        </p:nvSpPr>
        <p:spPr>
          <a:xfrm>
            <a:off x="7725050" y="8453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9"/>
          <p:cNvSpPr/>
          <p:nvPr/>
        </p:nvSpPr>
        <p:spPr>
          <a:xfrm>
            <a:off x="7962600" y="39784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9"/>
          <p:cNvSpPr/>
          <p:nvPr/>
        </p:nvSpPr>
        <p:spPr>
          <a:xfrm>
            <a:off x="7578925" y="3242625"/>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29" name="Google Shape;3129;p9"/>
          <p:cNvGrpSpPr/>
          <p:nvPr/>
        </p:nvGrpSpPr>
        <p:grpSpPr>
          <a:xfrm rot="-6299880" flipH="1">
            <a:off x="1406840" y="476245"/>
            <a:ext cx="708049" cy="444266"/>
            <a:chOff x="1445125" y="3867675"/>
            <a:chExt cx="803300" cy="502950"/>
          </a:xfrm>
        </p:grpSpPr>
        <p:sp>
          <p:nvSpPr>
            <p:cNvPr id="3130" name="Google Shape;3130;p9"/>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9"/>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9"/>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33" name="Google Shape;3133;p9"/>
          <p:cNvSpPr/>
          <p:nvPr/>
        </p:nvSpPr>
        <p:spPr>
          <a:xfrm>
            <a:off x="285955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3134" name="Shape 3134"/>
        <p:cNvGrpSpPr/>
        <p:nvPr/>
      </p:nvGrpSpPr>
      <p:grpSpPr>
        <a:xfrm>
          <a:off x="0" y="0"/>
          <a:ext cx="0" cy="0"/>
          <a:chOff x="0" y="0"/>
          <a:chExt cx="0" cy="0"/>
        </a:xfrm>
      </p:grpSpPr>
      <p:grpSp>
        <p:nvGrpSpPr>
          <p:cNvPr id="3135" name="Google Shape;3135;p10"/>
          <p:cNvGrpSpPr/>
          <p:nvPr/>
        </p:nvGrpSpPr>
        <p:grpSpPr>
          <a:xfrm>
            <a:off x="0" y="0"/>
            <a:ext cx="9144125" cy="5143391"/>
            <a:chOff x="0" y="0"/>
            <a:chExt cx="9144125" cy="5143391"/>
          </a:xfrm>
        </p:grpSpPr>
        <p:sp>
          <p:nvSpPr>
            <p:cNvPr id="3136" name="Google Shape;3136;p10"/>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10"/>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10"/>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10"/>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10"/>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10"/>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10"/>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10"/>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10"/>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10"/>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10"/>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10"/>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10"/>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10"/>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10"/>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10"/>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10"/>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10"/>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10"/>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10"/>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10"/>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10"/>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10"/>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10"/>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10"/>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10"/>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10"/>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10"/>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10"/>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10"/>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10"/>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10"/>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10"/>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10"/>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10"/>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10"/>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10"/>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10"/>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10"/>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10"/>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10"/>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10"/>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10"/>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10"/>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10"/>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10"/>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10"/>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10"/>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10"/>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10"/>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10"/>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10"/>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10"/>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10"/>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10"/>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10"/>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10"/>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10"/>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10"/>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10"/>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10"/>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10"/>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10"/>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10"/>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10"/>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10"/>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10"/>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10"/>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10"/>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10"/>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10"/>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10"/>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10"/>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10"/>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10"/>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10"/>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10"/>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10"/>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10"/>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10"/>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10"/>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10"/>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10"/>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10"/>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10"/>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10"/>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10"/>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10"/>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10"/>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10"/>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10"/>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10"/>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10"/>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10"/>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10"/>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10"/>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10"/>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10"/>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10"/>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10"/>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10"/>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10"/>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10"/>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10"/>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10"/>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10"/>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10"/>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10"/>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10"/>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10"/>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10"/>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10"/>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10"/>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10"/>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10"/>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10"/>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10"/>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10"/>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10"/>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10"/>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10"/>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10"/>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10"/>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10"/>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10"/>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10"/>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10"/>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10"/>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10"/>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10"/>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10"/>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10"/>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10"/>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10"/>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10"/>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10"/>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10"/>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10"/>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10"/>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10"/>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10"/>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10"/>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10"/>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10"/>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10"/>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10"/>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10"/>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10"/>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10"/>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10"/>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10"/>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10"/>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10"/>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10"/>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10"/>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10"/>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10"/>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10"/>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10"/>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10"/>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10"/>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10"/>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10"/>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10"/>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10"/>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10"/>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10"/>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10"/>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10"/>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10"/>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10"/>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10"/>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10"/>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10"/>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10"/>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10"/>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10"/>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10"/>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10"/>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10"/>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10"/>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10"/>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10"/>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10"/>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10"/>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10"/>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10"/>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10"/>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10"/>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10"/>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10"/>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10"/>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10"/>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10"/>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10"/>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10"/>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10"/>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10"/>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10"/>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10"/>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10"/>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10"/>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10"/>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10"/>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10"/>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10"/>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10"/>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10"/>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10"/>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10"/>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10"/>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10"/>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10"/>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10"/>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10"/>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10"/>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10"/>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10"/>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10"/>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10"/>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10"/>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10"/>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10"/>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10"/>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10"/>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10"/>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10"/>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10"/>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10"/>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10"/>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10"/>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10"/>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10"/>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10"/>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10"/>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10"/>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10"/>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10"/>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10"/>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10"/>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10"/>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10"/>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10"/>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10"/>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10"/>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10"/>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10"/>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10"/>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10"/>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10"/>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10"/>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10"/>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10"/>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10"/>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10"/>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10"/>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10"/>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10"/>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10"/>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10"/>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10"/>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10"/>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10"/>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10"/>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10"/>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10"/>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10"/>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10"/>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10"/>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10"/>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10"/>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10"/>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10"/>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10"/>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10"/>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10"/>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10"/>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10"/>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10"/>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10"/>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10"/>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10"/>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10"/>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10"/>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10"/>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10"/>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10"/>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10"/>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10"/>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10"/>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10"/>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10"/>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10"/>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10"/>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10"/>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10"/>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10"/>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10"/>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10"/>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10"/>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10"/>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10"/>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10"/>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10"/>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10"/>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10"/>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10"/>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10"/>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10"/>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10"/>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10"/>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10"/>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10"/>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10"/>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10"/>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10"/>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10"/>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10"/>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10"/>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10"/>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10"/>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10"/>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10"/>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10"/>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10"/>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10"/>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10"/>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10"/>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10"/>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10"/>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10"/>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10"/>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10"/>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10"/>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10"/>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10"/>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10"/>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10"/>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10"/>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10"/>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10"/>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10"/>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10"/>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10"/>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10"/>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10"/>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10"/>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10"/>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10"/>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10"/>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10"/>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10"/>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10"/>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10"/>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10"/>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10"/>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10"/>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10"/>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10"/>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10"/>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96" name="Google Shape;3496;p10"/>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97" name="Google Shape;3497;p10"/>
          <p:cNvGrpSpPr/>
          <p:nvPr/>
        </p:nvGrpSpPr>
        <p:grpSpPr>
          <a:xfrm>
            <a:off x="553048" y="535000"/>
            <a:ext cx="8105852" cy="4302000"/>
            <a:chOff x="553048" y="535000"/>
            <a:chExt cx="8105852" cy="4302000"/>
          </a:xfrm>
        </p:grpSpPr>
        <p:sp>
          <p:nvSpPr>
            <p:cNvPr id="3498" name="Google Shape;3498;p10"/>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10"/>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10"/>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10"/>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10"/>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10"/>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10"/>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10"/>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10"/>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10"/>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10"/>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10"/>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10"/>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10"/>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10"/>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10"/>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10"/>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10"/>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16" name="Google Shape;3516;p10"/>
          <p:cNvSpPr txBox="1"/>
          <p:nvPr>
            <p:ph type="title"/>
          </p:nvPr>
        </p:nvSpPr>
        <p:spPr>
          <a:xfrm>
            <a:off x="1270650" y="2317450"/>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270650" y="629375"/>
            <a:ext cx="7020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 name="Google Shape;7;p1"/>
          <p:cNvSpPr txBox="1"/>
          <p:nvPr>
            <p:ph type="body" idx="1"/>
          </p:nvPr>
        </p:nvSpPr>
        <p:spPr>
          <a:xfrm>
            <a:off x="1270650" y="1202075"/>
            <a:ext cx="7020000" cy="3406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CDBE"/>
        </a:solidFill>
        <a:effectLst/>
      </p:bgPr>
    </p:bg>
    <p:spTree>
      <p:nvGrpSpPr>
        <p:cNvPr id="9814" name="Shape 9814"/>
        <p:cNvGrpSpPr/>
        <p:nvPr/>
      </p:nvGrpSpPr>
      <p:grpSpPr>
        <a:xfrm>
          <a:off x="0" y="0"/>
          <a:ext cx="0" cy="0"/>
          <a:chOff x="0" y="0"/>
          <a:chExt cx="0" cy="0"/>
        </a:xfrm>
      </p:grpSpPr>
      <p:sp>
        <p:nvSpPr>
          <p:cNvPr id="9815" name="Google Shape;9815;p31"/>
          <p:cNvSpPr txBox="1"/>
          <p:nvPr>
            <p:ph type="ctrTitle"/>
          </p:nvPr>
        </p:nvSpPr>
        <p:spPr>
          <a:xfrm>
            <a:off x="1562700" y="1526150"/>
            <a:ext cx="6018600" cy="14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Verdana" panose="020B0604030504040204" charset="0"/>
                <a:cs typeface="Verdana" panose="020B0604030504040204" charset="0"/>
              </a:rPr>
              <a:t>XÂY DỰNG MẠCH OSC CLAPP 10MHz</a:t>
            </a:r>
            <a:endParaRPr lang="en-US">
              <a:latin typeface="Verdana" panose="020B0604030504040204" charset="0"/>
              <a:cs typeface="Verdana" panose="020B0604030504040204" charset="0"/>
            </a:endParaRPr>
          </a:p>
        </p:txBody>
      </p:sp>
      <p:grpSp>
        <p:nvGrpSpPr>
          <p:cNvPr id="9816" name="Google Shape;9816;p31"/>
          <p:cNvGrpSpPr/>
          <p:nvPr/>
        </p:nvGrpSpPr>
        <p:grpSpPr>
          <a:xfrm rot="-8670542">
            <a:off x="7057461" y="3011986"/>
            <a:ext cx="398109" cy="2141153"/>
            <a:chOff x="5686500" y="2272225"/>
            <a:chExt cx="481425" cy="2589250"/>
          </a:xfrm>
        </p:grpSpPr>
        <p:sp>
          <p:nvSpPr>
            <p:cNvPr id="9817" name="Google Shape;9817;p31"/>
            <p:cNvSpPr/>
            <p:nvPr/>
          </p:nvSpPr>
          <p:spPr>
            <a:xfrm>
              <a:off x="5686500" y="3674725"/>
              <a:ext cx="260950" cy="1082650"/>
            </a:xfrm>
            <a:custGeom>
              <a:avLst/>
              <a:gdLst/>
              <a:ahLst/>
              <a:cxnLst/>
              <a:rect l="l" t="t" r="r" b="b"/>
              <a:pathLst>
                <a:path w="10438" h="43306" extrusionOk="0">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8" name="Google Shape;9818;p31"/>
            <p:cNvSpPr/>
            <p:nvPr/>
          </p:nvSpPr>
          <p:spPr>
            <a:xfrm>
              <a:off x="5880875" y="2440175"/>
              <a:ext cx="287050" cy="2421300"/>
            </a:xfrm>
            <a:custGeom>
              <a:avLst/>
              <a:gdLst/>
              <a:ahLst/>
              <a:cxnLst/>
              <a:rect l="l" t="t" r="r" b="b"/>
              <a:pathLst>
                <a:path w="11482" h="96852" extrusionOk="0">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9" name="Google Shape;9819;p31"/>
            <p:cNvSpPr/>
            <p:nvPr/>
          </p:nvSpPr>
          <p:spPr>
            <a:xfrm>
              <a:off x="5922350" y="2272225"/>
              <a:ext cx="208275" cy="167975"/>
            </a:xfrm>
            <a:custGeom>
              <a:avLst/>
              <a:gdLst/>
              <a:ahLst/>
              <a:cxnLst/>
              <a:rect l="l" t="t" r="r" b="b"/>
              <a:pathLst>
                <a:path w="8331" h="6719" extrusionOk="0">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0" name="Google Shape;9820;p31"/>
            <p:cNvSpPr/>
            <p:nvPr/>
          </p:nvSpPr>
          <p:spPr>
            <a:xfrm>
              <a:off x="5880875" y="3567725"/>
              <a:ext cx="286925" cy="1293750"/>
            </a:xfrm>
            <a:custGeom>
              <a:avLst/>
              <a:gdLst/>
              <a:ahLst/>
              <a:cxnLst/>
              <a:rect l="l" t="t" r="r" b="b"/>
              <a:pathLst>
                <a:path w="11477" h="51750" extrusionOk="0">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1" name="Google Shape;9821;p31"/>
            <p:cNvSpPr/>
            <p:nvPr/>
          </p:nvSpPr>
          <p:spPr>
            <a:xfrm>
              <a:off x="5954500" y="3306675"/>
              <a:ext cx="150975" cy="825125"/>
            </a:xfrm>
            <a:custGeom>
              <a:avLst/>
              <a:gdLst/>
              <a:ahLst/>
              <a:cxnLst/>
              <a:rect l="l" t="t" r="r" b="b"/>
              <a:pathLst>
                <a:path w="6039" h="33005" extrusionOk="0">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22" name="Google Shape;9822;p31"/>
          <p:cNvSpPr/>
          <p:nvPr/>
        </p:nvSpPr>
        <p:spPr>
          <a:xfrm rot="-4499992">
            <a:off x="6964849" y="1031111"/>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23" name="Google Shape;9823;p31"/>
          <p:cNvGrpSpPr/>
          <p:nvPr/>
        </p:nvGrpSpPr>
        <p:grpSpPr>
          <a:xfrm flipH="1">
            <a:off x="1753230" y="283224"/>
            <a:ext cx="1356637" cy="1528669"/>
            <a:chOff x="6638425" y="262025"/>
            <a:chExt cx="1356637" cy="1528669"/>
          </a:xfrm>
        </p:grpSpPr>
        <p:sp>
          <p:nvSpPr>
            <p:cNvPr id="9824" name="Google Shape;9824;p31"/>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5" name="Google Shape;9825;p31"/>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6" name="Google Shape;9826;p31"/>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7" name="Google Shape;9827;p31"/>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28" name="Google Shape;9828;p31"/>
          <p:cNvSpPr/>
          <p:nvPr/>
        </p:nvSpPr>
        <p:spPr>
          <a:xfrm>
            <a:off x="1508413" y="349588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9" name="Google Shape;9829;p31"/>
          <p:cNvSpPr txBox="1"/>
          <p:nvPr>
            <p:ph type="body" idx="1"/>
          </p:nvPr>
        </p:nvSpPr>
        <p:spPr>
          <a:xfrm>
            <a:off x="1959450" y="2942150"/>
            <a:ext cx="5225100" cy="6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Nhóm N3</a:t>
            </a:r>
            <a:endParaRPr lang="en-US"/>
          </a:p>
          <a:p>
            <a:pPr marL="0" lvl="0" indent="0" algn="ctr" rtl="0">
              <a:spcBef>
                <a:spcPts val="0"/>
              </a:spcBef>
              <a:spcAft>
                <a:spcPts val="0"/>
              </a:spcAft>
              <a:buNone/>
            </a:pPr>
            <a:r>
              <a:rPr lang="en-US"/>
              <a:t>GVHD: Th.s Đinh Quốc Hùng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3" name="Picture 2"/>
          <p:cNvPicPr>
            <a:picLocks noChangeAspect="1"/>
          </p:cNvPicPr>
          <p:nvPr/>
        </p:nvPicPr>
        <p:blipFill>
          <a:blip r:embed="rId1"/>
          <a:stretch>
            <a:fillRect/>
          </a:stretch>
        </p:blipFill>
        <p:spPr>
          <a:xfrm>
            <a:off x="1188085" y="2028825"/>
            <a:ext cx="7086600" cy="1085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3" name="Picture 2"/>
          <p:cNvPicPr>
            <a:picLocks noChangeAspect="1"/>
          </p:cNvPicPr>
          <p:nvPr/>
        </p:nvPicPr>
        <p:blipFill>
          <a:blip r:embed="rId1"/>
          <a:stretch>
            <a:fillRect/>
          </a:stretch>
        </p:blipFill>
        <p:spPr>
          <a:xfrm>
            <a:off x="2988310" y="771525"/>
            <a:ext cx="3228975" cy="600075"/>
          </a:xfrm>
          <a:prstGeom prst="rect">
            <a:avLst/>
          </a:prstGeom>
        </p:spPr>
      </p:pic>
      <p:pic>
        <p:nvPicPr>
          <p:cNvPr id="4" name="Picture 3"/>
          <p:cNvPicPr>
            <a:picLocks noChangeAspect="1"/>
          </p:cNvPicPr>
          <p:nvPr/>
        </p:nvPicPr>
        <p:blipFill>
          <a:blip r:embed="rId2"/>
          <a:srcRect t="2184"/>
          <a:stretch>
            <a:fillRect/>
          </a:stretch>
        </p:blipFill>
        <p:spPr>
          <a:xfrm>
            <a:off x="2195830" y="1275080"/>
            <a:ext cx="5057775" cy="32143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909" name="Shape 9909"/>
        <p:cNvGrpSpPr/>
        <p:nvPr/>
      </p:nvGrpSpPr>
      <p:grpSpPr>
        <a:xfrm>
          <a:off x="0" y="0"/>
          <a:ext cx="0" cy="0"/>
          <a:chOff x="0" y="0"/>
          <a:chExt cx="0" cy="0"/>
        </a:xfrm>
      </p:grpSpPr>
      <p:sp>
        <p:nvSpPr>
          <p:cNvPr id="9910" name="Google Shape;9910;p37"/>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sp>
        <p:nvSpPr>
          <p:cNvPr id="9911" name="Google Shape;9911;p37"/>
          <p:cNvSpPr txBox="1"/>
          <p:nvPr>
            <p:ph type="title"/>
          </p:nvPr>
        </p:nvSpPr>
        <p:spPr>
          <a:xfrm>
            <a:off x="3116850" y="2170925"/>
            <a:ext cx="4541400" cy="7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Times New Roman" panose="02020603050405020304" charset="0"/>
                <a:cs typeface="Times New Roman" panose="02020603050405020304" charset="0"/>
              </a:rPr>
              <a:t>Mô phỏng mạch</a:t>
            </a:r>
            <a:endParaRPr lang="en-US" b="1">
              <a:latin typeface="Times New Roman" panose="02020603050405020304" charset="0"/>
              <a:cs typeface="Times New Roman" panose="02020603050405020304" charset="0"/>
            </a:endParaRPr>
          </a:p>
        </p:txBody>
      </p:sp>
      <p:sp>
        <p:nvSpPr>
          <p:cNvPr id="9912" name="Google Shape;9912;p37"/>
          <p:cNvSpPr txBox="1"/>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02</a:t>
            </a:r>
            <a:endParaRPr lang="en-US"/>
          </a:p>
        </p:txBody>
      </p:sp>
      <p:grpSp>
        <p:nvGrpSpPr>
          <p:cNvPr id="9913" name="Google Shape;9913;p37"/>
          <p:cNvGrpSpPr/>
          <p:nvPr/>
        </p:nvGrpSpPr>
        <p:grpSpPr>
          <a:xfrm rot="8100000" flipH="1">
            <a:off x="6797569" y="26765"/>
            <a:ext cx="398086" cy="2141027"/>
            <a:chOff x="5686500" y="2272225"/>
            <a:chExt cx="481425" cy="2589250"/>
          </a:xfrm>
        </p:grpSpPr>
        <p:sp>
          <p:nvSpPr>
            <p:cNvPr id="9914" name="Google Shape;9914;p37"/>
            <p:cNvSpPr/>
            <p:nvPr/>
          </p:nvSpPr>
          <p:spPr>
            <a:xfrm>
              <a:off x="5686500" y="3674725"/>
              <a:ext cx="260950" cy="1082650"/>
            </a:xfrm>
            <a:custGeom>
              <a:avLst/>
              <a:gdLst/>
              <a:ahLst/>
              <a:cxnLst/>
              <a:rect l="l" t="t" r="r" b="b"/>
              <a:pathLst>
                <a:path w="10438" h="43306" extrusionOk="0">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5" name="Google Shape;9915;p37"/>
            <p:cNvSpPr/>
            <p:nvPr/>
          </p:nvSpPr>
          <p:spPr>
            <a:xfrm>
              <a:off x="5880875" y="2440175"/>
              <a:ext cx="287050" cy="2421300"/>
            </a:xfrm>
            <a:custGeom>
              <a:avLst/>
              <a:gdLst/>
              <a:ahLst/>
              <a:cxnLst/>
              <a:rect l="l" t="t" r="r" b="b"/>
              <a:pathLst>
                <a:path w="11482" h="96852" extrusionOk="0">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6" name="Google Shape;9916;p37"/>
            <p:cNvSpPr/>
            <p:nvPr/>
          </p:nvSpPr>
          <p:spPr>
            <a:xfrm>
              <a:off x="5922350" y="2272225"/>
              <a:ext cx="208275" cy="167975"/>
            </a:xfrm>
            <a:custGeom>
              <a:avLst/>
              <a:gdLst/>
              <a:ahLst/>
              <a:cxnLst/>
              <a:rect l="l" t="t" r="r" b="b"/>
              <a:pathLst>
                <a:path w="8331" h="6719" extrusionOk="0">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7" name="Google Shape;9917;p37"/>
            <p:cNvSpPr/>
            <p:nvPr/>
          </p:nvSpPr>
          <p:spPr>
            <a:xfrm>
              <a:off x="5880875" y="3567725"/>
              <a:ext cx="286925" cy="1293750"/>
            </a:xfrm>
            <a:custGeom>
              <a:avLst/>
              <a:gdLst/>
              <a:ahLst/>
              <a:cxnLst/>
              <a:rect l="l" t="t" r="r" b="b"/>
              <a:pathLst>
                <a:path w="11477" h="51750" extrusionOk="0">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8" name="Google Shape;9918;p37"/>
            <p:cNvSpPr/>
            <p:nvPr/>
          </p:nvSpPr>
          <p:spPr>
            <a:xfrm>
              <a:off x="5954500" y="3306675"/>
              <a:ext cx="150975" cy="825125"/>
            </a:xfrm>
            <a:custGeom>
              <a:avLst/>
              <a:gdLst/>
              <a:ahLst/>
              <a:cxnLst/>
              <a:rect l="l" t="t" r="r" b="b"/>
              <a:pathLst>
                <a:path w="6039" h="33005" extrusionOk="0">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19" name="Google Shape;9919;p37"/>
          <p:cNvSpPr/>
          <p:nvPr/>
        </p:nvSpPr>
        <p:spPr>
          <a:xfrm>
            <a:off x="6501613" y="1598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0" name="Google Shape;9920;p37"/>
          <p:cNvSpPr/>
          <p:nvPr/>
        </p:nvSpPr>
        <p:spPr>
          <a:xfrm rot="400">
            <a:off x="1577862" y="1647312"/>
            <a:ext cx="585806" cy="623430"/>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1" name="Google Shape;9921;p37"/>
          <p:cNvSpPr/>
          <p:nvPr/>
        </p:nvSpPr>
        <p:spPr>
          <a:xfrm>
            <a:off x="7748200" y="32703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itle 2"/>
          <p:cNvSpPr/>
          <p:nvPr>
            <p:ph type="title" idx="2"/>
          </p:nvPr>
        </p:nvSpPr>
        <p:spPr/>
        <p:txBody>
          <a:bodyPr/>
          <a:p>
            <a:endParaRPr lang="en-US"/>
          </a:p>
        </p:txBody>
      </p:sp>
      <p:pic>
        <p:nvPicPr>
          <p:cNvPr id="1722402736" name="Picture 2"/>
          <p:cNvPicPr>
            <a:picLocks noChangeAspect="1" noChangeArrowheads="1"/>
          </p:cNvPicPr>
          <p:nvPr/>
        </p:nvPicPr>
        <p:blipFill>
          <a:blip r:embed="rId1">
            <a:extLst>
              <a:ext uri="{28A0092B-C50C-407E-A947-70E740481C1C}">
                <a14:useLocalDpi xmlns:a14="http://schemas.microsoft.com/office/drawing/2010/main" val="0"/>
              </a:ext>
            </a:extLst>
          </a:blip>
          <a:srcRect t="4342" b="8678"/>
          <a:stretch>
            <a:fillRect/>
          </a:stretch>
        </p:blipFill>
        <p:spPr>
          <a:xfrm>
            <a:off x="1624013" y="870268"/>
            <a:ext cx="5895975" cy="3402965"/>
          </a:xfrm>
          <a:prstGeom prst="rect">
            <a:avLst/>
          </a:prstGeom>
          <a:noFill/>
          <a:ln>
            <a:noFill/>
          </a:ln>
        </p:spPr>
      </p:pic>
      <p:sp>
        <p:nvSpPr>
          <p:cNvPr id="4" name="Text Box 3"/>
          <p:cNvSpPr txBox="1"/>
          <p:nvPr/>
        </p:nvSpPr>
        <p:spPr>
          <a:xfrm>
            <a:off x="2628265" y="4227830"/>
            <a:ext cx="4486275" cy="368300"/>
          </a:xfrm>
          <a:prstGeom prst="rect">
            <a:avLst/>
          </a:prstGeom>
          <a:noFill/>
        </p:spPr>
        <p:txBody>
          <a:bodyPr wrap="square" rtlCol="0">
            <a:spAutoFit/>
          </a:bodyPr>
          <a:p>
            <a:pPr algn="ctr"/>
            <a:r>
              <a:rPr lang="en-US" sz="1800">
                <a:latin typeface="Times New Roman" panose="02020603050405020304" charset="0"/>
                <a:cs typeface="Times New Roman" panose="02020603050405020304" charset="0"/>
              </a:rPr>
              <a:t>Mạch xây dựng được sử dụng LTSPICE</a:t>
            </a:r>
            <a:endParaRPr lang="en-US" sz="18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itle 2"/>
          <p:cNvSpPr/>
          <p:nvPr>
            <p:ph type="title" idx="2"/>
          </p:nvPr>
        </p:nvSpPr>
        <p:spPr/>
        <p:txBody>
          <a:bodyPr/>
          <a:p>
            <a:endParaRPr lang="en-US"/>
          </a:p>
        </p:txBody>
      </p:sp>
      <p:pic>
        <p:nvPicPr>
          <p:cNvPr id="1157987702" name="Picture 8" descr="A computer screen with green lines&#10;&#10;Description automatically generated"/>
          <p:cNvPicPr>
            <a:picLocks noChangeAspect="1" noChangeArrowheads="1"/>
          </p:cNvPicPr>
          <p:nvPr/>
        </p:nvPicPr>
        <p:blipFill>
          <a:blip r:embed="rId1" cstate="print">
            <a:extLst>
              <a:ext uri="{28A0092B-C50C-407E-A947-70E740481C1C}">
                <a14:useLocalDpi xmlns:a14="http://schemas.microsoft.com/office/drawing/2010/main" val="0"/>
              </a:ext>
            </a:extLst>
          </a:blip>
          <a:srcRect b="44866"/>
          <a:stretch>
            <a:fillRect/>
          </a:stretch>
        </p:blipFill>
        <p:spPr>
          <a:xfrm>
            <a:off x="755650" y="1059180"/>
            <a:ext cx="7592695" cy="2800985"/>
          </a:xfrm>
          <a:prstGeom prst="rect">
            <a:avLst/>
          </a:prstGeom>
          <a:noFill/>
        </p:spPr>
      </p:pic>
      <p:sp>
        <p:nvSpPr>
          <p:cNvPr id="5" name="Text Box 4"/>
          <p:cNvSpPr txBox="1"/>
          <p:nvPr/>
        </p:nvSpPr>
        <p:spPr>
          <a:xfrm>
            <a:off x="2700020" y="4011930"/>
            <a:ext cx="4486275" cy="368300"/>
          </a:xfrm>
          <a:prstGeom prst="rect">
            <a:avLst/>
          </a:prstGeom>
          <a:noFill/>
        </p:spPr>
        <p:txBody>
          <a:bodyPr wrap="square" rtlCol="0">
            <a:spAutoFit/>
          </a:bodyPr>
          <a:p>
            <a:pPr algn="ctr"/>
            <a:r>
              <a:rPr lang="en-US" sz="1800">
                <a:latin typeface="Times New Roman" panose="02020603050405020304" charset="0"/>
                <a:cs typeface="Times New Roman" panose="02020603050405020304" charset="0"/>
              </a:rPr>
              <a:t>Dạng sóng ngõ ra của mạch</a:t>
            </a:r>
            <a:endParaRPr lang="en-US" sz="18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925" name="Shape 9925"/>
        <p:cNvGrpSpPr/>
        <p:nvPr/>
      </p:nvGrpSpPr>
      <p:grpSpPr>
        <a:xfrm>
          <a:off x="0" y="0"/>
          <a:ext cx="0" cy="0"/>
          <a:chOff x="0" y="0"/>
          <a:chExt cx="0" cy="0"/>
        </a:xfrm>
      </p:grpSpPr>
      <p:sp>
        <p:nvSpPr>
          <p:cNvPr id="9926" name="Google Shape;9926;p38"/>
          <p:cNvSpPr txBox="1"/>
          <p:nvPr>
            <p:ph type="title"/>
          </p:nvPr>
        </p:nvSpPr>
        <p:spPr>
          <a:xfrm>
            <a:off x="1270650" y="629375"/>
            <a:ext cx="70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STEP</a:t>
            </a:r>
            <a:r>
              <a:rPr lang="en-US"/>
              <a:t> 02</a:t>
            </a:r>
            <a:endParaRPr lang="en-US"/>
          </a:p>
        </p:txBody>
      </p:sp>
      <p:sp>
        <p:nvSpPr>
          <p:cNvPr id="9927" name="Google Shape;9927;p38"/>
          <p:cNvSpPr txBox="1"/>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a:latin typeface="Gantari ExtraBold"/>
                <a:ea typeface="Gantari ExtraBold"/>
                <a:cs typeface="Gantari ExtraBold"/>
                <a:sym typeface="Gantari ExtraBold"/>
              </a:rPr>
              <a:t>RAPID READING</a:t>
            </a:r>
            <a:endParaRPr lang="en-US" b="0">
              <a:latin typeface="Gantari ExtraBold"/>
              <a:ea typeface="Gantari ExtraBold"/>
              <a:cs typeface="Gantari ExtraBold"/>
              <a:sym typeface="Gantari ExtraBold"/>
            </a:endParaRPr>
          </a:p>
        </p:txBody>
      </p:sp>
      <p:sp>
        <p:nvSpPr>
          <p:cNvPr id="9928" name="Google Shape;9928;p38"/>
          <p:cNvSpPr txBox="1"/>
          <p:nvPr>
            <p:ph type="subTitle" idx="2"/>
          </p:nvPr>
        </p:nvSpPr>
        <p:spPr>
          <a:xfrm>
            <a:off x="899795" y="3219450"/>
            <a:ext cx="3514725" cy="17818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imes New Roman" panose="02020603050405020304" charset="0"/>
                <a:cs typeface="Times New Roman" panose="02020603050405020304" charset="0"/>
              </a:rPr>
              <a:t>Giá trị tần số ở trường hợp </a:t>
            </a:r>
            <a:r>
              <a:rPr lang="en-US" sz="1600">
                <a:latin typeface="Times New Roman" panose="02020603050405020304" charset="0"/>
                <a:cs typeface="Times New Roman" panose="02020603050405020304" charset="0"/>
              </a:rPr>
              <a:t>tụ </a:t>
            </a:r>
            <a:r>
              <a:rPr lang="en-US">
                <a:latin typeface="Times New Roman" panose="02020603050405020304" charset="0"/>
                <a:cs typeface="Times New Roman" panose="02020603050405020304" charset="0"/>
              </a:rPr>
              <a:t>con 33pF</a:t>
            </a:r>
            <a:endParaRPr lang="en-US">
              <a:latin typeface="Times New Roman" panose="02020603050405020304" charset="0"/>
              <a:cs typeface="Times New Roman" panose="02020603050405020304" charset="0"/>
            </a:endParaRPr>
          </a:p>
        </p:txBody>
      </p:sp>
      <p:sp>
        <p:nvSpPr>
          <p:cNvPr id="9933" name="Google Shape;9933;p38"/>
          <p:cNvSpPr/>
          <p:nvPr/>
        </p:nvSpPr>
        <p:spPr>
          <a:xfrm>
            <a:off x="7710613" y="41023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4" name="Google Shape;9934;p38"/>
          <p:cNvSpPr/>
          <p:nvPr/>
        </p:nvSpPr>
        <p:spPr>
          <a:xfrm>
            <a:off x="7963575" y="296783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5" name="Google Shape;9935;p38"/>
          <p:cNvSpPr/>
          <p:nvPr/>
        </p:nvSpPr>
        <p:spPr>
          <a:xfrm>
            <a:off x="6462175" y="324300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6" name="Google Shape;9936;p38"/>
          <p:cNvSpPr/>
          <p:nvPr/>
        </p:nvSpPr>
        <p:spPr>
          <a:xfrm>
            <a:off x="2210500" y="415108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7" name="Google Shape;9937;p38"/>
          <p:cNvSpPr/>
          <p:nvPr/>
        </p:nvSpPr>
        <p:spPr>
          <a:xfrm flipH="1">
            <a:off x="1433726" y="379412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8" name="Google Shape;9938;p38"/>
          <p:cNvSpPr/>
          <p:nvPr/>
        </p:nvSpPr>
        <p:spPr>
          <a:xfrm>
            <a:off x="1620525" y="320908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9" name="Google Shape;9939;p38"/>
          <p:cNvSpPr/>
          <p:nvPr/>
        </p:nvSpPr>
        <p:spPr>
          <a:xfrm>
            <a:off x="7575163" y="790150"/>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0" name="Google Shape;9940;p38"/>
          <p:cNvSpPr/>
          <p:nvPr/>
        </p:nvSpPr>
        <p:spPr>
          <a:xfrm>
            <a:off x="7070800" y="1147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84412314" name="Picture 1" descr="A screenshot of a computer&#10;&#10;Description automatically generated"/>
          <p:cNvPicPr>
            <a:picLocks noChangeAspect="1"/>
          </p:cNvPicPr>
          <p:nvPr/>
        </p:nvPicPr>
        <p:blipFill>
          <a:blip r:embed="rId1"/>
          <a:srcRect t="13534"/>
          <a:stretch>
            <a:fillRect/>
          </a:stretch>
        </p:blipFill>
        <p:spPr>
          <a:xfrm>
            <a:off x="251460" y="699135"/>
            <a:ext cx="4291330" cy="2451735"/>
          </a:xfrm>
          <a:prstGeom prst="rect">
            <a:avLst/>
          </a:prstGeom>
          <a:ln>
            <a:noFill/>
          </a:ln>
        </p:spPr>
      </p:pic>
      <p:pic>
        <p:nvPicPr>
          <p:cNvPr id="1451599182" name="Picture 1" descr="A screenshot of a computer&#10;&#10;Description automatically generated"/>
          <p:cNvPicPr>
            <a:picLocks noChangeAspect="1"/>
          </p:cNvPicPr>
          <p:nvPr/>
        </p:nvPicPr>
        <p:blipFill>
          <a:blip r:embed="rId2"/>
          <a:stretch>
            <a:fillRect/>
          </a:stretch>
        </p:blipFill>
        <p:spPr>
          <a:xfrm>
            <a:off x="4542790" y="664845"/>
            <a:ext cx="4184650" cy="2468245"/>
          </a:xfrm>
          <a:prstGeom prst="rect">
            <a:avLst/>
          </a:prstGeom>
        </p:spPr>
      </p:pic>
      <p:sp>
        <p:nvSpPr>
          <p:cNvPr id="1" name="Text Box 0"/>
          <p:cNvSpPr txBox="1"/>
          <p:nvPr/>
        </p:nvSpPr>
        <p:spPr>
          <a:xfrm>
            <a:off x="4064000" y="3319145"/>
            <a:ext cx="5080000" cy="354330"/>
          </a:xfrm>
          <a:prstGeom prst="rect">
            <a:avLst/>
          </a:prstGeom>
        </p:spPr>
        <p:txBody>
          <a:bodyPr>
            <a:spAutoFit/>
          </a:bodyPr>
          <a:p>
            <a:pPr algn="ctr" defTabSz="266700">
              <a:lnSpc>
                <a:spcPct val="107000"/>
              </a:lnSpc>
              <a:spcAft>
                <a:spcPts val="800"/>
              </a:spcAft>
            </a:pPr>
            <a:r>
              <a:rPr lang="en-US" altLang="zh-CN" sz="1600" i="1">
                <a:latin typeface="Times New Roman" panose="02020603050405020304"/>
                <a:ea typeface="Aptos"/>
              </a:rPr>
              <a:t> Giá trị tần số ở trường hợp tụ con 56pF</a:t>
            </a:r>
            <a:endParaRPr lang="en-US" altLang="zh-CN" sz="1600" i="1">
              <a:latin typeface="Times New Roman" panose="02020603050405020304"/>
              <a:ea typeface="Aptos"/>
            </a:endParaRPr>
          </a:p>
        </p:txBody>
      </p:sp>
      <p:pic>
        <p:nvPicPr>
          <p:cNvPr id="2" name="Picture 1"/>
          <p:cNvPicPr>
            <a:picLocks noChangeAspect="1"/>
          </p:cNvPicPr>
          <p:nvPr/>
        </p:nvPicPr>
        <p:blipFill>
          <a:blip r:embed="rId3"/>
          <a:stretch>
            <a:fillRect/>
          </a:stretch>
        </p:blipFill>
        <p:spPr>
          <a:xfrm>
            <a:off x="4932045" y="3725545"/>
            <a:ext cx="3352800" cy="590550"/>
          </a:xfrm>
          <a:prstGeom prst="rect">
            <a:avLst/>
          </a:prstGeom>
        </p:spPr>
      </p:pic>
      <p:pic>
        <p:nvPicPr>
          <p:cNvPr id="3" name="Picture 2"/>
          <p:cNvPicPr>
            <a:picLocks noChangeAspect="1"/>
          </p:cNvPicPr>
          <p:nvPr/>
        </p:nvPicPr>
        <p:blipFill>
          <a:blip r:embed="rId4"/>
          <a:stretch>
            <a:fillRect/>
          </a:stretch>
        </p:blipFill>
        <p:spPr>
          <a:xfrm>
            <a:off x="899795" y="3651885"/>
            <a:ext cx="3648075" cy="695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p:nvPr>
            <p:ph type="subTitle" idx="2"/>
          </p:nvPr>
        </p:nvSpPr>
        <p:spPr/>
        <p:txBody>
          <a:bodyPr/>
          <a:p>
            <a:endParaRPr lang="en-US" sz="1600">
              <a:latin typeface="Times New Roman" panose="02020603050405020304" charset="0"/>
              <a:cs typeface="Times New Roman" panose="02020603050405020304" charset="0"/>
            </a:endParaRPr>
          </a:p>
          <a:p>
            <a:r>
              <a:rPr lang="en-US" sz="1600">
                <a:latin typeface="Times New Roman" panose="02020603050405020304" charset="0"/>
                <a:cs typeface="Times New Roman" panose="02020603050405020304" charset="0"/>
              </a:rPr>
              <a:t>Tóm lại, kết quả sau khi mô phỏng có sai số bởi vì các linh kiện mua trên thị trường không đáp ứng được yêu cầu chính xác 100% về mặt thông số, nên một vài sai lệch nhỏ của linh kiện dẫn đến sai số ngõ ra như trên. </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r>
              <a:rPr lang="en-US" sz="1600">
                <a:latin typeface="Times New Roman" panose="02020603050405020304" charset="0"/>
                <a:cs typeface="Times New Roman" panose="02020603050405020304" charset="0"/>
              </a:rPr>
              <a:t>Nhóm chúng em đề xuất giải pháp là sử dụng phương pháp mắc song song, nối tiếp các tụ điện, cuộn cảm để đưa giá trị linh kiện tương đương này tuyến tính tới giá trị mong muốn đổi lại mạch sẽ dễ bị nhiễu hơn.</a:t>
            </a:r>
            <a:endParaRPr lang="en-US" sz="16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944" name="Shape 9944"/>
        <p:cNvGrpSpPr/>
        <p:nvPr/>
      </p:nvGrpSpPr>
      <p:grpSpPr>
        <a:xfrm>
          <a:off x="0" y="0"/>
          <a:ext cx="0" cy="0"/>
          <a:chOff x="0" y="0"/>
          <a:chExt cx="0" cy="0"/>
        </a:xfrm>
      </p:grpSpPr>
      <p:sp>
        <p:nvSpPr>
          <p:cNvPr id="9945" name="Google Shape;9945;p39"/>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grpSp>
        <p:nvGrpSpPr>
          <p:cNvPr id="9946" name="Google Shape;9946;p39"/>
          <p:cNvGrpSpPr/>
          <p:nvPr/>
        </p:nvGrpSpPr>
        <p:grpSpPr>
          <a:xfrm rot="2640037">
            <a:off x="6171580" y="387007"/>
            <a:ext cx="1901405" cy="1338039"/>
            <a:chOff x="3157650" y="2353975"/>
            <a:chExt cx="1351550" cy="951100"/>
          </a:xfrm>
        </p:grpSpPr>
        <p:sp>
          <p:nvSpPr>
            <p:cNvPr id="9947" name="Google Shape;9947;p39"/>
            <p:cNvSpPr/>
            <p:nvPr/>
          </p:nvSpPr>
          <p:spPr>
            <a:xfrm>
              <a:off x="3177025" y="2353975"/>
              <a:ext cx="1332175" cy="946675"/>
            </a:xfrm>
            <a:custGeom>
              <a:avLst/>
              <a:gdLst/>
              <a:ahLst/>
              <a:cxnLst/>
              <a:rect l="l" t="t" r="r" b="b"/>
              <a:pathLst>
                <a:path w="53287" h="37867" extrusionOk="0">
                  <a:moveTo>
                    <a:pt x="51457" y="1"/>
                  </a:moveTo>
                  <a:cubicBezTo>
                    <a:pt x="50114" y="1"/>
                    <a:pt x="48740" y="989"/>
                    <a:pt x="47638" y="1661"/>
                  </a:cubicBezTo>
                  <a:cubicBezTo>
                    <a:pt x="46149" y="2568"/>
                    <a:pt x="31411" y="12346"/>
                    <a:pt x="28043" y="14656"/>
                  </a:cubicBezTo>
                  <a:cubicBezTo>
                    <a:pt x="27741" y="14864"/>
                    <a:pt x="27753" y="15272"/>
                    <a:pt x="27455" y="15483"/>
                  </a:cubicBezTo>
                  <a:cubicBezTo>
                    <a:pt x="24353" y="17648"/>
                    <a:pt x="21198" y="19873"/>
                    <a:pt x="18150" y="22111"/>
                  </a:cubicBezTo>
                  <a:cubicBezTo>
                    <a:pt x="11910" y="26700"/>
                    <a:pt x="5265" y="30953"/>
                    <a:pt x="36" y="36734"/>
                  </a:cubicBezTo>
                  <a:cubicBezTo>
                    <a:pt x="1" y="36772"/>
                    <a:pt x="21" y="36873"/>
                    <a:pt x="76" y="37002"/>
                  </a:cubicBezTo>
                  <a:lnTo>
                    <a:pt x="506" y="37678"/>
                  </a:lnTo>
                  <a:cubicBezTo>
                    <a:pt x="608" y="37791"/>
                    <a:pt x="701" y="37867"/>
                    <a:pt x="761" y="37867"/>
                  </a:cubicBezTo>
                  <a:cubicBezTo>
                    <a:pt x="769" y="37867"/>
                    <a:pt x="776" y="37866"/>
                    <a:pt x="782" y="37863"/>
                  </a:cubicBezTo>
                  <a:cubicBezTo>
                    <a:pt x="3991" y="36629"/>
                    <a:pt x="10987" y="32187"/>
                    <a:pt x="19677" y="26785"/>
                  </a:cubicBezTo>
                  <a:cubicBezTo>
                    <a:pt x="22962" y="24740"/>
                    <a:pt x="26803" y="21789"/>
                    <a:pt x="30057" y="19684"/>
                  </a:cubicBezTo>
                  <a:cubicBezTo>
                    <a:pt x="30172" y="19611"/>
                    <a:pt x="30275" y="19594"/>
                    <a:pt x="30380" y="19594"/>
                  </a:cubicBezTo>
                  <a:cubicBezTo>
                    <a:pt x="30473" y="19594"/>
                    <a:pt x="30567" y="19607"/>
                    <a:pt x="30675" y="19607"/>
                  </a:cubicBezTo>
                  <a:cubicBezTo>
                    <a:pt x="30864" y="19607"/>
                    <a:pt x="31093" y="19566"/>
                    <a:pt x="31417" y="19338"/>
                  </a:cubicBezTo>
                  <a:cubicBezTo>
                    <a:pt x="36767" y="15598"/>
                    <a:pt x="49770" y="5679"/>
                    <a:pt x="50402" y="5230"/>
                  </a:cubicBezTo>
                  <a:cubicBezTo>
                    <a:pt x="52062" y="4045"/>
                    <a:pt x="53283" y="3329"/>
                    <a:pt x="53285" y="1614"/>
                  </a:cubicBezTo>
                  <a:cubicBezTo>
                    <a:pt x="53287" y="731"/>
                    <a:pt x="52394" y="39"/>
                    <a:pt x="51573" y="3"/>
                  </a:cubicBezTo>
                  <a:cubicBezTo>
                    <a:pt x="51534" y="1"/>
                    <a:pt x="51496" y="1"/>
                    <a:pt x="5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8" name="Google Shape;9948;p39"/>
            <p:cNvSpPr/>
            <p:nvPr/>
          </p:nvSpPr>
          <p:spPr>
            <a:xfrm>
              <a:off x="4089675" y="2365175"/>
              <a:ext cx="389300" cy="260600"/>
            </a:xfrm>
            <a:custGeom>
              <a:avLst/>
              <a:gdLst/>
              <a:ahLst/>
              <a:cxnLst/>
              <a:rect l="l" t="t" r="r" b="b"/>
              <a:pathLst>
                <a:path w="15572" h="10424" extrusionOk="0">
                  <a:moveTo>
                    <a:pt x="13216" y="0"/>
                  </a:moveTo>
                  <a:cubicBezTo>
                    <a:pt x="13007" y="98"/>
                    <a:pt x="12802" y="205"/>
                    <a:pt x="12600" y="319"/>
                  </a:cubicBezTo>
                  <a:cubicBezTo>
                    <a:pt x="12741" y="555"/>
                    <a:pt x="12890" y="786"/>
                    <a:pt x="13041" y="1014"/>
                  </a:cubicBezTo>
                  <a:cubicBezTo>
                    <a:pt x="10393" y="2822"/>
                    <a:pt x="7587" y="4410"/>
                    <a:pt x="4911" y="6182"/>
                  </a:cubicBezTo>
                  <a:cubicBezTo>
                    <a:pt x="3639" y="7025"/>
                    <a:pt x="2392" y="7901"/>
                    <a:pt x="1114" y="8730"/>
                  </a:cubicBezTo>
                  <a:cubicBezTo>
                    <a:pt x="887" y="8878"/>
                    <a:pt x="653" y="9021"/>
                    <a:pt x="420" y="9168"/>
                  </a:cubicBezTo>
                  <a:cubicBezTo>
                    <a:pt x="88" y="9375"/>
                    <a:pt x="1" y="9820"/>
                    <a:pt x="231" y="10136"/>
                  </a:cubicBezTo>
                  <a:lnTo>
                    <a:pt x="241" y="10148"/>
                  </a:lnTo>
                  <a:cubicBezTo>
                    <a:pt x="372" y="10328"/>
                    <a:pt x="575" y="10423"/>
                    <a:pt x="781" y="10423"/>
                  </a:cubicBezTo>
                  <a:cubicBezTo>
                    <a:pt x="920" y="10423"/>
                    <a:pt x="1061" y="10380"/>
                    <a:pt x="1182" y="10291"/>
                  </a:cubicBezTo>
                  <a:cubicBezTo>
                    <a:pt x="5222" y="7331"/>
                    <a:pt x="9520" y="4788"/>
                    <a:pt x="13643" y="1945"/>
                  </a:cubicBezTo>
                  <a:cubicBezTo>
                    <a:pt x="14083" y="2649"/>
                    <a:pt x="14526" y="3331"/>
                    <a:pt x="15005" y="3989"/>
                  </a:cubicBezTo>
                  <a:cubicBezTo>
                    <a:pt x="15208" y="3838"/>
                    <a:pt x="15397" y="3688"/>
                    <a:pt x="15572" y="3539"/>
                  </a:cubicBezTo>
                  <a:cubicBezTo>
                    <a:pt x="14719" y="2412"/>
                    <a:pt x="13965" y="1205"/>
                    <a:pt x="13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9" name="Google Shape;9949;p39"/>
            <p:cNvSpPr/>
            <p:nvPr/>
          </p:nvSpPr>
          <p:spPr>
            <a:xfrm>
              <a:off x="3174700" y="3127175"/>
              <a:ext cx="206225" cy="173500"/>
            </a:xfrm>
            <a:custGeom>
              <a:avLst/>
              <a:gdLst/>
              <a:ahLst/>
              <a:cxnLst/>
              <a:rect l="l" t="t" r="r" b="b"/>
              <a:pathLst>
                <a:path w="8249" h="6940" extrusionOk="0">
                  <a:moveTo>
                    <a:pt x="6328" y="1"/>
                  </a:moveTo>
                  <a:cubicBezTo>
                    <a:pt x="4134" y="1794"/>
                    <a:pt x="2036" y="3699"/>
                    <a:pt x="127" y="5806"/>
                  </a:cubicBezTo>
                  <a:cubicBezTo>
                    <a:pt x="1" y="5948"/>
                    <a:pt x="634" y="6939"/>
                    <a:pt x="853" y="6939"/>
                  </a:cubicBezTo>
                  <a:cubicBezTo>
                    <a:pt x="861" y="6939"/>
                    <a:pt x="868" y="6938"/>
                    <a:pt x="875" y="6935"/>
                  </a:cubicBezTo>
                  <a:cubicBezTo>
                    <a:pt x="2477" y="6319"/>
                    <a:pt x="5020" y="4903"/>
                    <a:pt x="8249" y="2971"/>
                  </a:cubicBezTo>
                  <a:cubicBezTo>
                    <a:pt x="8088" y="2752"/>
                    <a:pt x="7931" y="2534"/>
                    <a:pt x="7780" y="2325"/>
                  </a:cubicBezTo>
                  <a:cubicBezTo>
                    <a:pt x="7317" y="1687"/>
                    <a:pt x="6762" y="858"/>
                    <a:pt x="6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0" name="Google Shape;9950;p39"/>
            <p:cNvSpPr/>
            <p:nvPr/>
          </p:nvSpPr>
          <p:spPr>
            <a:xfrm>
              <a:off x="3863375" y="2720400"/>
              <a:ext cx="94375" cy="123725"/>
            </a:xfrm>
            <a:custGeom>
              <a:avLst/>
              <a:gdLst/>
              <a:ahLst/>
              <a:cxnLst/>
              <a:rect l="l" t="t" r="r" b="b"/>
              <a:pathLst>
                <a:path w="3775" h="4949" extrusionOk="0">
                  <a:moveTo>
                    <a:pt x="587" y="1"/>
                  </a:moveTo>
                  <a:cubicBezTo>
                    <a:pt x="287" y="205"/>
                    <a:pt x="301" y="617"/>
                    <a:pt x="1" y="826"/>
                  </a:cubicBezTo>
                  <a:cubicBezTo>
                    <a:pt x="1" y="826"/>
                    <a:pt x="1365" y="3434"/>
                    <a:pt x="2800" y="4947"/>
                  </a:cubicBezTo>
                  <a:cubicBezTo>
                    <a:pt x="2843" y="4939"/>
                    <a:pt x="2885" y="4936"/>
                    <a:pt x="2928" y="4936"/>
                  </a:cubicBezTo>
                  <a:cubicBezTo>
                    <a:pt x="3019" y="4936"/>
                    <a:pt x="3112" y="4949"/>
                    <a:pt x="3217" y="4949"/>
                  </a:cubicBezTo>
                  <a:cubicBezTo>
                    <a:pt x="3369" y="4949"/>
                    <a:pt x="3545" y="4923"/>
                    <a:pt x="3774" y="4798"/>
                  </a:cubicBezTo>
                  <a:cubicBezTo>
                    <a:pt x="3774" y="4798"/>
                    <a:pt x="2587" y="2995"/>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1" name="Google Shape;9951;p39"/>
            <p:cNvSpPr/>
            <p:nvPr/>
          </p:nvSpPr>
          <p:spPr>
            <a:xfrm>
              <a:off x="3157650" y="3279025"/>
              <a:ext cx="32025" cy="26050"/>
            </a:xfrm>
            <a:custGeom>
              <a:avLst/>
              <a:gdLst/>
              <a:ahLst/>
              <a:cxnLst/>
              <a:rect l="l" t="t" r="r" b="b"/>
              <a:pathLst>
                <a:path w="1281" h="1042" extrusionOk="0">
                  <a:moveTo>
                    <a:pt x="851" y="0"/>
                  </a:moveTo>
                  <a:lnTo>
                    <a:pt x="465" y="323"/>
                  </a:lnTo>
                  <a:cubicBezTo>
                    <a:pt x="269" y="486"/>
                    <a:pt x="203" y="706"/>
                    <a:pt x="52" y="897"/>
                  </a:cubicBezTo>
                  <a:cubicBezTo>
                    <a:pt x="0" y="965"/>
                    <a:pt x="51" y="1041"/>
                    <a:pt x="123" y="1041"/>
                  </a:cubicBezTo>
                  <a:cubicBezTo>
                    <a:pt x="131" y="1041"/>
                    <a:pt x="139" y="1040"/>
                    <a:pt x="147" y="1038"/>
                  </a:cubicBezTo>
                  <a:cubicBezTo>
                    <a:pt x="362" y="981"/>
                    <a:pt x="563" y="991"/>
                    <a:pt x="776" y="923"/>
                  </a:cubicBezTo>
                  <a:cubicBezTo>
                    <a:pt x="947" y="871"/>
                    <a:pt x="1120" y="770"/>
                    <a:pt x="1281" y="676"/>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52" name="Google Shape;9952;p39"/>
          <p:cNvSpPr/>
          <p:nvPr/>
        </p:nvSpPr>
        <p:spPr>
          <a:xfrm>
            <a:off x="7482225" y="1692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3" name="Google Shape;9953;p39"/>
          <p:cNvSpPr/>
          <p:nvPr/>
        </p:nvSpPr>
        <p:spPr>
          <a:xfrm>
            <a:off x="6481200" y="368610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4" name="Google Shape;9954;p39"/>
          <p:cNvSpPr txBox="1"/>
          <p:nvPr>
            <p:ph type="title"/>
          </p:nvPr>
        </p:nvSpPr>
        <p:spPr>
          <a:xfrm>
            <a:off x="3116850" y="2095915"/>
            <a:ext cx="4541400" cy="135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Times New Roman" panose="02020603050405020304" charset="0"/>
                <a:cs typeface="Times New Roman" panose="02020603050405020304" charset="0"/>
              </a:rPr>
              <a:t>THI CÔNG MẠCH ĐO ĐẠC KẾT QUẢ THỰC TẾ</a:t>
            </a:r>
            <a:endParaRPr lang="en-US" b="1">
              <a:latin typeface="Times New Roman" panose="02020603050405020304" charset="0"/>
              <a:cs typeface="Times New Roman" panose="02020603050405020304" charset="0"/>
            </a:endParaRPr>
          </a:p>
        </p:txBody>
      </p:sp>
      <p:sp>
        <p:nvSpPr>
          <p:cNvPr id="9955" name="Google Shape;9955;p39"/>
          <p:cNvSpPr txBox="1"/>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03</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458586647" name="Picture 18"/>
          <p:cNvPicPr>
            <a:picLocks noChangeAspect="1" noChangeArrowheads="1"/>
          </p:cNvPicPr>
          <p:nvPr/>
        </p:nvPicPr>
        <p:blipFill>
          <a:blip r:embed="rId1" cstate="print">
            <a:extLst>
              <a:ext uri="{28A0092B-C50C-407E-A947-70E740481C1C}">
                <a14:useLocalDpi xmlns:a14="http://schemas.microsoft.com/office/drawing/2010/main" val="0"/>
              </a:ext>
            </a:extLst>
          </a:blip>
          <a:srcRect t="24208" b="16153"/>
          <a:stretch>
            <a:fillRect/>
          </a:stretch>
        </p:blipFill>
        <p:spPr>
          <a:xfrm>
            <a:off x="1619568" y="915035"/>
            <a:ext cx="5386705" cy="32118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itle 2"/>
          <p:cNvSpPr/>
          <p:nvPr>
            <p:ph type="title" idx="2"/>
          </p:nvPr>
        </p:nvSpPr>
        <p:spPr/>
        <p:txBody>
          <a:bodyPr/>
          <a:p>
            <a:endParaRPr lang="en-US"/>
          </a:p>
        </p:txBody>
      </p:sp>
      <p:pic>
        <p:nvPicPr>
          <p:cNvPr id="1789945831" name="Picture 12"/>
          <p:cNvPicPr>
            <a:picLocks noChangeAspect="1" noChangeArrowheads="1"/>
          </p:cNvPicPr>
          <p:nvPr/>
        </p:nvPicPr>
        <p:blipFill>
          <a:blip r:embed="rId1" cstate="print">
            <a:extLst>
              <a:ext uri="{28A0092B-C50C-407E-A947-70E740481C1C}">
                <a14:useLocalDpi xmlns:a14="http://schemas.microsoft.com/office/drawing/2010/main" val="0"/>
              </a:ext>
            </a:extLst>
          </a:blip>
          <a:srcRect l="12887" t="23804" r="10844" b="18128"/>
          <a:stretch>
            <a:fillRect/>
          </a:stretch>
        </p:blipFill>
        <p:spPr>
          <a:xfrm>
            <a:off x="2915920" y="771525"/>
            <a:ext cx="4291965" cy="3267710"/>
          </a:xfrm>
          <a:prstGeom prst="rect">
            <a:avLst/>
          </a:prstGeom>
          <a:noFill/>
          <a:ln>
            <a:noFill/>
          </a:ln>
        </p:spPr>
      </p:pic>
      <p:sp>
        <p:nvSpPr>
          <p:cNvPr id="6" name="Text Box 5"/>
          <p:cNvSpPr txBox="1"/>
          <p:nvPr/>
        </p:nvSpPr>
        <p:spPr>
          <a:xfrm>
            <a:off x="3491865" y="4083685"/>
            <a:ext cx="3048000" cy="368300"/>
          </a:xfrm>
          <a:prstGeom prst="rect">
            <a:avLst/>
          </a:prstGeom>
          <a:noFill/>
        </p:spPr>
        <p:txBody>
          <a:bodyPr wrap="square" rtlCol="0">
            <a:spAutoFit/>
          </a:bodyPr>
          <a:p>
            <a:pPr algn="ctr"/>
            <a:r>
              <a:rPr lang="en-US" sz="1800">
                <a:latin typeface="Times New Roman" panose="02020603050405020304" charset="0"/>
                <a:cs typeface="Times New Roman" panose="02020603050405020304" charset="0"/>
              </a:rPr>
              <a:t>Quan sát Vmax</a:t>
            </a:r>
            <a:endParaRPr lang="en-US" sz="18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p:nvPr>
            <p:ph type="ctrTitle"/>
          </p:nvPr>
        </p:nvSpPr>
        <p:spPr>
          <a:xfrm>
            <a:off x="1317625" y="1131570"/>
            <a:ext cx="6659245" cy="1416050"/>
          </a:xfrm>
        </p:spPr>
        <p:txBody>
          <a:bodyPr/>
          <a:p>
            <a:r>
              <a:rPr lang="en-US">
                <a:latin typeface="Times New Roman" panose="02020603050405020304" charset="0"/>
                <a:cs typeface="Times New Roman" panose="02020603050405020304" charset="0"/>
              </a:rPr>
              <a:t>Theo yêu cầu của thầy powerpoint này sẻ trình bày các kết quả của quá trình thực hiện bài tập lớn của nhóm </a:t>
            </a:r>
            <a:endParaRPr lang="en-US">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itle 2"/>
          <p:cNvSpPr/>
          <p:nvPr>
            <p:ph type="title" idx="2"/>
          </p:nvPr>
        </p:nvSpPr>
        <p:spPr/>
        <p:txBody>
          <a:bodyPr/>
          <a:p>
            <a:endParaRPr lang="en-US"/>
          </a:p>
        </p:txBody>
      </p:sp>
      <p:pic>
        <p:nvPicPr>
          <p:cNvPr id="2094275930" name="Picture 16"/>
          <p:cNvPicPr>
            <a:picLocks noChangeAspect="1" noChangeArrowheads="1"/>
          </p:cNvPicPr>
          <p:nvPr/>
        </p:nvPicPr>
        <p:blipFill>
          <a:blip r:embed="rId1" cstate="print">
            <a:extLst>
              <a:ext uri="{28A0092B-C50C-407E-A947-70E740481C1C}">
                <a14:useLocalDpi xmlns:a14="http://schemas.microsoft.com/office/drawing/2010/main" val="0"/>
              </a:ext>
            </a:extLst>
          </a:blip>
          <a:srcRect t="6824" r="4872" b="20523"/>
          <a:stretch>
            <a:fillRect/>
          </a:stretch>
        </p:blipFill>
        <p:spPr>
          <a:xfrm>
            <a:off x="2411730" y="627380"/>
            <a:ext cx="4923155" cy="3561715"/>
          </a:xfrm>
          <a:prstGeom prst="rect">
            <a:avLst/>
          </a:prstGeom>
          <a:noFill/>
          <a:ln>
            <a:noFill/>
          </a:ln>
        </p:spPr>
      </p:pic>
      <p:sp>
        <p:nvSpPr>
          <p:cNvPr id="6" name="Text Box 5"/>
          <p:cNvSpPr txBox="1"/>
          <p:nvPr/>
        </p:nvSpPr>
        <p:spPr>
          <a:xfrm>
            <a:off x="3348355" y="4227830"/>
            <a:ext cx="3048000" cy="368300"/>
          </a:xfrm>
          <a:prstGeom prst="rect">
            <a:avLst/>
          </a:prstGeom>
          <a:noFill/>
        </p:spPr>
        <p:txBody>
          <a:bodyPr wrap="square" rtlCol="0">
            <a:spAutoFit/>
          </a:bodyPr>
          <a:p>
            <a:pPr algn="ctr"/>
            <a:r>
              <a:rPr lang="en-US" sz="1800">
                <a:latin typeface="Times New Roman" panose="02020603050405020304" charset="0"/>
                <a:cs typeface="Times New Roman" panose="02020603050405020304" charset="0"/>
              </a:rPr>
              <a:t>Quan sát dạng sóng output</a:t>
            </a:r>
            <a:endParaRPr lang="en-US" sz="180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idx="2"/>
          </p:nvPr>
        </p:nvSpPr>
        <p:spPr>
          <a:xfrm>
            <a:off x="1764030" y="843280"/>
            <a:ext cx="6414135" cy="2997835"/>
          </a:xfrm>
        </p:spPr>
        <p:txBody>
          <a:bodyPr/>
          <a:p>
            <a:pPr marL="285750" indent="-285750">
              <a:buFont typeface="Arial" panose="020B0604020202020204" pitchFamily="34" charset="0"/>
              <a:buChar char="•"/>
            </a:pPr>
            <a:r>
              <a:rPr lang="en-US" sz="1800">
                <a:latin typeface="Times New Roman" panose="02020603050405020304" charset="0"/>
                <a:cs typeface="Times New Roman" panose="02020603050405020304" charset="0"/>
              </a:rPr>
              <a:t>Như vậy, sau khi đo đạc thực tế thì kết quả cho thấy các thông số đầu ra về cơ bản gần giống như mô phỏng: </a:t>
            </a:r>
            <a:br>
              <a:rPr lang="en-US" sz="1800">
                <a:latin typeface="Times New Roman" panose="02020603050405020304" charset="0"/>
                <a:cs typeface="Times New Roman" panose="02020603050405020304" charset="0"/>
              </a:rPr>
            </a:br>
            <a:r>
              <a:rPr lang="en-US" sz="1800">
                <a:latin typeface="Times New Roman" panose="02020603050405020304" charset="0"/>
                <a:cs typeface="Times New Roman" panose="02020603050405020304" charset="0"/>
              </a:rPr>
              <a:t>- Vmax ~ 3.4 V như mạch đã mô phỏng,</a:t>
            </a:r>
            <a:br>
              <a:rPr lang="en-US" sz="1800">
                <a:latin typeface="Times New Roman" panose="02020603050405020304" charset="0"/>
                <a:cs typeface="Times New Roman" panose="02020603050405020304" charset="0"/>
              </a:rPr>
            </a:br>
            <a:r>
              <a:rPr lang="en-US" sz="1800">
                <a:latin typeface="Times New Roman" panose="02020603050405020304" charset="0"/>
                <a:cs typeface="Times New Roman" panose="02020603050405020304" charset="0"/>
              </a:rPr>
              <a:t>- Có hiện tượng bất ổn định ở khoảng đầu dạng sóng trên oscillicope,</a:t>
            </a:r>
            <a:br>
              <a:rPr lang="en-US" sz="1800">
                <a:latin typeface="Times New Roman" panose="02020603050405020304" charset="0"/>
                <a:cs typeface="Times New Roman" panose="02020603050405020304" charset="0"/>
              </a:rPr>
            </a:br>
            <a:r>
              <a:rPr lang="en-US" sz="1800">
                <a:latin typeface="Times New Roman" panose="02020603050405020304" charset="0"/>
                <a:cs typeface="Times New Roman" panose="02020603050405020304" charset="0"/>
              </a:rPr>
              <a:t>- Tần số ~ 100kHz = 10.6 MHz /100)</a:t>
            </a:r>
            <a:endParaRPr lang="en-US" sz="18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079" name="Shape 10079"/>
        <p:cNvGrpSpPr/>
        <p:nvPr/>
      </p:nvGrpSpPr>
      <p:grpSpPr>
        <a:xfrm>
          <a:off x="0" y="0"/>
          <a:ext cx="0" cy="0"/>
          <a:chOff x="0" y="0"/>
          <a:chExt cx="0" cy="0"/>
        </a:xfrm>
      </p:grpSpPr>
      <p:sp>
        <p:nvSpPr>
          <p:cNvPr id="10080" name="Google Shape;10080;p48"/>
          <p:cNvSpPr txBox="1"/>
          <p:nvPr>
            <p:ph type="ctrTitle"/>
          </p:nvPr>
        </p:nvSpPr>
        <p:spPr>
          <a:xfrm>
            <a:off x="2150745" y="831215"/>
            <a:ext cx="4805680" cy="9499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Verdana" panose="020B0604030504040204" charset="0"/>
                <a:cs typeface="Verdana" panose="020B0604030504040204" charset="0"/>
              </a:rPr>
              <a:t>THANK YOU FOR YOUR ATTENTION!</a:t>
            </a:r>
            <a:endParaRPr lang="en-US" b="1">
              <a:latin typeface="Verdana" panose="020B0604030504040204" charset="0"/>
              <a:cs typeface="Verdana" panose="020B0604030504040204" charset="0"/>
            </a:endParaRPr>
          </a:p>
        </p:txBody>
      </p:sp>
      <p:sp>
        <p:nvSpPr>
          <p:cNvPr id="10082" name="Google Shape;10082;p48"/>
          <p:cNvSpPr txBox="1"/>
          <p:nvPr/>
        </p:nvSpPr>
        <p:spPr>
          <a:xfrm>
            <a:off x="2788950" y="3993100"/>
            <a:ext cx="3684300" cy="2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latin typeface="Gantari"/>
                <a:ea typeface="Gantari"/>
                <a:cs typeface="Gantari"/>
                <a:sym typeface="Gantari"/>
              </a:rPr>
              <a:t>Please keep this slide for attribution</a:t>
            </a:r>
            <a:endParaRPr sz="1100">
              <a:solidFill>
                <a:schemeClr val="dk1"/>
              </a:solidFill>
              <a:latin typeface="Gantari"/>
              <a:ea typeface="Gantari"/>
              <a:cs typeface="Gantari"/>
              <a:sym typeface="Gantari"/>
            </a:endParaRPr>
          </a:p>
        </p:txBody>
      </p:sp>
      <p:grpSp>
        <p:nvGrpSpPr>
          <p:cNvPr id="10103" name="Google Shape;10103;p48"/>
          <p:cNvGrpSpPr/>
          <p:nvPr/>
        </p:nvGrpSpPr>
        <p:grpSpPr>
          <a:xfrm rot="-8100000">
            <a:off x="6160889" y="979832"/>
            <a:ext cx="2270043" cy="183536"/>
            <a:chOff x="5419725" y="2413000"/>
            <a:chExt cx="2169725" cy="175425"/>
          </a:xfrm>
        </p:grpSpPr>
        <p:sp>
          <p:nvSpPr>
            <p:cNvPr id="10104" name="Google Shape;10104;p48"/>
            <p:cNvSpPr/>
            <p:nvPr/>
          </p:nvSpPr>
          <p:spPr>
            <a:xfrm>
              <a:off x="5419725" y="2413000"/>
              <a:ext cx="2027325" cy="175425"/>
            </a:xfrm>
            <a:custGeom>
              <a:avLst/>
              <a:gdLst/>
              <a:ahLst/>
              <a:cxnLst/>
              <a:rect l="l" t="t" r="r" b="b"/>
              <a:pathLst>
                <a:path w="81093" h="7017" extrusionOk="0">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5" name="Google Shape;10105;p48"/>
            <p:cNvSpPr/>
            <p:nvPr/>
          </p:nvSpPr>
          <p:spPr>
            <a:xfrm>
              <a:off x="7447025" y="2413000"/>
              <a:ext cx="142425" cy="175425"/>
            </a:xfrm>
            <a:custGeom>
              <a:avLst/>
              <a:gdLst/>
              <a:ahLst/>
              <a:cxnLst/>
              <a:rect l="l" t="t" r="r" b="b"/>
              <a:pathLst>
                <a:path w="5697" h="7017" extrusionOk="0">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6" name="Google Shape;10106;p48"/>
            <p:cNvSpPr/>
            <p:nvPr/>
          </p:nvSpPr>
          <p:spPr>
            <a:xfrm>
              <a:off x="6846100" y="2459400"/>
              <a:ext cx="492625" cy="82550"/>
            </a:xfrm>
            <a:custGeom>
              <a:avLst/>
              <a:gdLst/>
              <a:ahLst/>
              <a:cxnLst/>
              <a:rect l="l" t="t" r="r" b="b"/>
              <a:pathLst>
                <a:path w="19705" h="3302" extrusionOk="0">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07" name="Google Shape;10107;p48"/>
          <p:cNvSpPr/>
          <p:nvPr/>
        </p:nvSpPr>
        <p:spPr>
          <a:xfrm>
            <a:off x="2378250" y="379137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8" name="Google Shape;10108;p48"/>
          <p:cNvSpPr/>
          <p:nvPr/>
        </p:nvSpPr>
        <p:spPr>
          <a:xfrm>
            <a:off x="6956213" y="355505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9" name="Google Shape;10109;p48"/>
          <p:cNvSpPr/>
          <p:nvPr/>
        </p:nvSpPr>
        <p:spPr>
          <a:xfrm>
            <a:off x="2463325" y="83128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Rectangles 3"/>
          <p:cNvSpPr/>
          <p:nvPr/>
        </p:nvSpPr>
        <p:spPr>
          <a:xfrm>
            <a:off x="2750185" y="3219450"/>
            <a:ext cx="3950970" cy="1220470"/>
          </a:xfrm>
          <a:prstGeom prst="rect">
            <a:avLst/>
          </a:prstGeom>
          <a:solidFill>
            <a:srgbClr val="FBFEE9"/>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Xin cảm ơn thầy và các bạn đã quan tâm và lắn nghe !</a:t>
            </a:r>
            <a:endParaRPr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881" name="Shape 9881"/>
        <p:cNvGrpSpPr/>
        <p:nvPr/>
      </p:nvGrpSpPr>
      <p:grpSpPr>
        <a:xfrm>
          <a:off x="0" y="0"/>
          <a:ext cx="0" cy="0"/>
          <a:chOff x="0" y="0"/>
          <a:chExt cx="0" cy="0"/>
        </a:xfrm>
      </p:grpSpPr>
      <p:sp>
        <p:nvSpPr>
          <p:cNvPr id="9882" name="Google Shape;9882;p35"/>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sp>
        <p:nvSpPr>
          <p:cNvPr id="9883" name="Google Shape;9883;p35"/>
          <p:cNvSpPr txBox="1"/>
          <p:nvPr>
            <p:ph type="title"/>
          </p:nvPr>
        </p:nvSpPr>
        <p:spPr>
          <a:xfrm>
            <a:off x="3116850" y="1880650"/>
            <a:ext cx="4541400" cy="13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latin typeface="Times New Roman" panose="02020603050405020304" charset="0"/>
                <a:cs typeface="Times New Roman" panose="02020603050405020304" charset="0"/>
              </a:rPr>
              <a:t>TÍNH TOÁN LÝ THUYẾT</a:t>
            </a:r>
            <a:endParaRPr lang="en-US" b="1">
              <a:latin typeface="Times New Roman" panose="02020603050405020304" charset="0"/>
              <a:cs typeface="Times New Roman" panose="02020603050405020304" charset="0"/>
            </a:endParaRPr>
          </a:p>
        </p:txBody>
      </p:sp>
      <p:sp>
        <p:nvSpPr>
          <p:cNvPr id="9884" name="Google Shape;9884;p35"/>
          <p:cNvSpPr txBox="1"/>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01</a:t>
            </a:r>
            <a:endParaRPr lang="en-US"/>
          </a:p>
        </p:txBody>
      </p:sp>
      <p:sp>
        <p:nvSpPr>
          <p:cNvPr id="9885" name="Google Shape;9885;p35"/>
          <p:cNvSpPr/>
          <p:nvPr/>
        </p:nvSpPr>
        <p:spPr>
          <a:xfrm>
            <a:off x="6749650" y="179137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6" name="Google Shape;9886;p35"/>
          <p:cNvSpPr/>
          <p:nvPr/>
        </p:nvSpPr>
        <p:spPr>
          <a:xfrm>
            <a:off x="1473000" y="4113650"/>
            <a:ext cx="117525" cy="110100"/>
          </a:xfrm>
          <a:custGeom>
            <a:avLst/>
            <a:gdLst/>
            <a:ahLst/>
            <a:cxnLst/>
            <a:rect l="l" t="t" r="r" b="b"/>
            <a:pathLst>
              <a:path w="4701" h="4404" extrusionOk="0">
                <a:moveTo>
                  <a:pt x="2857" y="1059"/>
                </a:moveTo>
                <a:cubicBezTo>
                  <a:pt x="2871" y="1059"/>
                  <a:pt x="2889" y="1066"/>
                  <a:pt x="2907" y="1075"/>
                </a:cubicBezTo>
                <a:lnTo>
                  <a:pt x="2907" y="1075"/>
                </a:lnTo>
                <a:cubicBezTo>
                  <a:pt x="2887" y="1068"/>
                  <a:pt x="2858" y="1059"/>
                  <a:pt x="2857" y="1059"/>
                </a:cubicBezTo>
                <a:close/>
                <a:moveTo>
                  <a:pt x="3421" y="1604"/>
                </a:moveTo>
                <a:cubicBezTo>
                  <a:pt x="3421" y="1622"/>
                  <a:pt x="3425" y="1637"/>
                  <a:pt x="3429" y="1646"/>
                </a:cubicBezTo>
                <a:lnTo>
                  <a:pt x="3429" y="1646"/>
                </a:lnTo>
                <a:cubicBezTo>
                  <a:pt x="3424" y="1631"/>
                  <a:pt x="3421" y="1617"/>
                  <a:pt x="3421" y="1604"/>
                </a:cubicBezTo>
                <a:lnTo>
                  <a:pt x="3421" y="1604"/>
                </a:lnTo>
                <a:cubicBezTo>
                  <a:pt x="3421" y="1604"/>
                  <a:pt x="3421" y="1604"/>
                  <a:pt x="3421" y="1604"/>
                </a:cubicBezTo>
                <a:close/>
                <a:moveTo>
                  <a:pt x="1746" y="3318"/>
                </a:moveTo>
                <a:lnTo>
                  <a:pt x="1746" y="3318"/>
                </a:lnTo>
                <a:cubicBezTo>
                  <a:pt x="1767" y="3326"/>
                  <a:pt x="1805" y="3338"/>
                  <a:pt x="1803" y="3338"/>
                </a:cubicBezTo>
                <a:cubicBezTo>
                  <a:pt x="1802" y="3338"/>
                  <a:pt x="1800" y="3339"/>
                  <a:pt x="1799" y="3339"/>
                </a:cubicBezTo>
                <a:cubicBezTo>
                  <a:pt x="1786" y="3339"/>
                  <a:pt x="1766" y="3330"/>
                  <a:pt x="1746" y="3318"/>
                </a:cubicBezTo>
                <a:close/>
                <a:moveTo>
                  <a:pt x="2463" y="3393"/>
                </a:moveTo>
                <a:cubicBezTo>
                  <a:pt x="2461" y="3393"/>
                  <a:pt x="2458" y="3393"/>
                  <a:pt x="2456" y="3393"/>
                </a:cubicBezTo>
                <a:lnTo>
                  <a:pt x="2456" y="3393"/>
                </a:lnTo>
                <a:cubicBezTo>
                  <a:pt x="2459" y="3393"/>
                  <a:pt x="2461" y="3393"/>
                  <a:pt x="2463" y="3393"/>
                </a:cubicBezTo>
                <a:close/>
                <a:moveTo>
                  <a:pt x="2389" y="989"/>
                </a:moveTo>
                <a:cubicBezTo>
                  <a:pt x="2440" y="989"/>
                  <a:pt x="2490" y="989"/>
                  <a:pt x="2541" y="993"/>
                </a:cubicBezTo>
                <a:cubicBezTo>
                  <a:pt x="2562" y="993"/>
                  <a:pt x="2582" y="997"/>
                  <a:pt x="2603" y="998"/>
                </a:cubicBezTo>
                <a:lnTo>
                  <a:pt x="2603" y="998"/>
                </a:lnTo>
                <a:cubicBezTo>
                  <a:pt x="2682" y="1018"/>
                  <a:pt x="2761" y="1029"/>
                  <a:pt x="2840" y="1054"/>
                </a:cubicBezTo>
                <a:cubicBezTo>
                  <a:pt x="2859" y="1061"/>
                  <a:pt x="2878" y="1069"/>
                  <a:pt x="2895" y="1076"/>
                </a:cubicBezTo>
                <a:cubicBezTo>
                  <a:pt x="2906" y="1079"/>
                  <a:pt x="2914" y="1081"/>
                  <a:pt x="2919" y="1082"/>
                </a:cubicBezTo>
                <a:lnTo>
                  <a:pt x="2919" y="1082"/>
                </a:lnTo>
                <a:cubicBezTo>
                  <a:pt x="2944" y="1096"/>
                  <a:pt x="2969" y="1113"/>
                  <a:pt x="2985" y="1122"/>
                </a:cubicBezTo>
                <a:cubicBezTo>
                  <a:pt x="3017" y="1141"/>
                  <a:pt x="3048" y="1162"/>
                  <a:pt x="3080" y="1181"/>
                </a:cubicBezTo>
                <a:cubicBezTo>
                  <a:pt x="3087" y="1185"/>
                  <a:pt x="3093" y="1189"/>
                  <a:pt x="3098" y="1192"/>
                </a:cubicBezTo>
                <a:lnTo>
                  <a:pt x="3098" y="1192"/>
                </a:lnTo>
                <a:cubicBezTo>
                  <a:pt x="3161" y="1249"/>
                  <a:pt x="3221" y="1304"/>
                  <a:pt x="3276" y="1366"/>
                </a:cubicBezTo>
                <a:cubicBezTo>
                  <a:pt x="3281" y="1373"/>
                  <a:pt x="3285" y="1379"/>
                  <a:pt x="3290" y="1385"/>
                </a:cubicBezTo>
                <a:lnTo>
                  <a:pt x="3290" y="1385"/>
                </a:lnTo>
                <a:cubicBezTo>
                  <a:pt x="3308" y="1414"/>
                  <a:pt x="3331" y="1442"/>
                  <a:pt x="3350" y="1474"/>
                </a:cubicBezTo>
                <a:cubicBezTo>
                  <a:pt x="3369" y="1505"/>
                  <a:pt x="3386" y="1537"/>
                  <a:pt x="3402" y="1568"/>
                </a:cubicBezTo>
                <a:cubicBezTo>
                  <a:pt x="3409" y="1579"/>
                  <a:pt x="3415" y="1591"/>
                  <a:pt x="3421" y="1604"/>
                </a:cubicBezTo>
                <a:lnTo>
                  <a:pt x="3421" y="1604"/>
                </a:lnTo>
                <a:cubicBezTo>
                  <a:pt x="3421" y="1603"/>
                  <a:pt x="3421" y="1601"/>
                  <a:pt x="3421" y="1600"/>
                </a:cubicBezTo>
                <a:lnTo>
                  <a:pt x="3421" y="1600"/>
                </a:lnTo>
                <a:cubicBezTo>
                  <a:pt x="3421" y="1601"/>
                  <a:pt x="3421" y="1603"/>
                  <a:pt x="3421" y="1604"/>
                </a:cubicBezTo>
                <a:lnTo>
                  <a:pt x="3421" y="1604"/>
                </a:lnTo>
                <a:cubicBezTo>
                  <a:pt x="3423" y="1608"/>
                  <a:pt x="3426" y="1613"/>
                  <a:pt x="3428" y="1617"/>
                </a:cubicBezTo>
                <a:cubicBezTo>
                  <a:pt x="3443" y="1647"/>
                  <a:pt x="3443" y="1660"/>
                  <a:pt x="3439" y="1660"/>
                </a:cubicBezTo>
                <a:cubicBezTo>
                  <a:pt x="3437" y="1660"/>
                  <a:pt x="3432" y="1655"/>
                  <a:pt x="3429" y="1646"/>
                </a:cubicBezTo>
                <a:lnTo>
                  <a:pt x="3429" y="1646"/>
                </a:lnTo>
                <a:cubicBezTo>
                  <a:pt x="3444" y="1699"/>
                  <a:pt x="3478" y="1760"/>
                  <a:pt x="3491" y="1802"/>
                </a:cubicBezTo>
                <a:cubicBezTo>
                  <a:pt x="3499" y="1838"/>
                  <a:pt x="3508" y="1874"/>
                  <a:pt x="3516" y="1910"/>
                </a:cubicBezTo>
                <a:cubicBezTo>
                  <a:pt x="3520" y="1933"/>
                  <a:pt x="3525" y="1954"/>
                  <a:pt x="3529" y="1977"/>
                </a:cubicBezTo>
                <a:cubicBezTo>
                  <a:pt x="3534" y="2005"/>
                  <a:pt x="3536" y="2015"/>
                  <a:pt x="3537" y="2015"/>
                </a:cubicBezTo>
                <a:cubicBezTo>
                  <a:pt x="3539" y="2015"/>
                  <a:pt x="3529" y="1942"/>
                  <a:pt x="3525" y="1939"/>
                </a:cubicBezTo>
                <a:lnTo>
                  <a:pt x="3525" y="1939"/>
                </a:lnTo>
                <a:cubicBezTo>
                  <a:pt x="3550" y="1954"/>
                  <a:pt x="3537" y="2142"/>
                  <a:pt x="3537" y="2173"/>
                </a:cubicBezTo>
                <a:cubicBezTo>
                  <a:pt x="3537" y="2215"/>
                  <a:pt x="3535" y="2257"/>
                  <a:pt x="3533" y="2297"/>
                </a:cubicBezTo>
                <a:cubicBezTo>
                  <a:pt x="3532" y="2309"/>
                  <a:pt x="3530" y="2321"/>
                  <a:pt x="3530" y="2332"/>
                </a:cubicBezTo>
                <a:lnTo>
                  <a:pt x="3530" y="2332"/>
                </a:lnTo>
                <a:cubicBezTo>
                  <a:pt x="3515" y="2405"/>
                  <a:pt x="3504" y="2475"/>
                  <a:pt x="3482" y="2546"/>
                </a:cubicBezTo>
                <a:cubicBezTo>
                  <a:pt x="3474" y="2582"/>
                  <a:pt x="3461" y="2618"/>
                  <a:pt x="3449" y="2651"/>
                </a:cubicBezTo>
                <a:cubicBezTo>
                  <a:pt x="3445" y="2664"/>
                  <a:pt x="3440" y="2676"/>
                  <a:pt x="3436" y="2687"/>
                </a:cubicBezTo>
                <a:lnTo>
                  <a:pt x="3436" y="2687"/>
                </a:lnTo>
                <a:cubicBezTo>
                  <a:pt x="3400" y="2753"/>
                  <a:pt x="3369" y="2818"/>
                  <a:pt x="3329" y="2881"/>
                </a:cubicBezTo>
                <a:cubicBezTo>
                  <a:pt x="3324" y="2889"/>
                  <a:pt x="3303" y="2918"/>
                  <a:pt x="3287" y="2941"/>
                </a:cubicBezTo>
                <a:lnTo>
                  <a:pt x="3287" y="2941"/>
                </a:lnTo>
                <a:cubicBezTo>
                  <a:pt x="3267" y="2964"/>
                  <a:pt x="3233" y="3004"/>
                  <a:pt x="3223" y="3014"/>
                </a:cubicBezTo>
                <a:cubicBezTo>
                  <a:pt x="3198" y="3041"/>
                  <a:pt x="3171" y="3068"/>
                  <a:pt x="3141" y="3094"/>
                </a:cubicBezTo>
                <a:cubicBezTo>
                  <a:pt x="3129" y="3108"/>
                  <a:pt x="3114" y="3119"/>
                  <a:pt x="3099" y="3134"/>
                </a:cubicBezTo>
                <a:cubicBezTo>
                  <a:pt x="3075" y="3155"/>
                  <a:pt x="3071" y="3163"/>
                  <a:pt x="3076" y="3163"/>
                </a:cubicBezTo>
                <a:cubicBezTo>
                  <a:pt x="3077" y="3163"/>
                  <a:pt x="3078" y="3163"/>
                  <a:pt x="3079" y="3162"/>
                </a:cubicBezTo>
                <a:lnTo>
                  <a:pt x="3079" y="3162"/>
                </a:lnTo>
                <a:cubicBezTo>
                  <a:pt x="3022" y="3203"/>
                  <a:pt x="2922" y="3245"/>
                  <a:pt x="2888" y="3262"/>
                </a:cubicBezTo>
                <a:cubicBezTo>
                  <a:pt x="2864" y="3275"/>
                  <a:pt x="2802" y="3297"/>
                  <a:pt x="2805" y="3297"/>
                </a:cubicBezTo>
                <a:cubicBezTo>
                  <a:pt x="2807" y="3297"/>
                  <a:pt x="2821" y="3292"/>
                  <a:pt x="2858" y="3281"/>
                </a:cubicBezTo>
                <a:lnTo>
                  <a:pt x="2858" y="3281"/>
                </a:lnTo>
                <a:cubicBezTo>
                  <a:pt x="2819" y="3294"/>
                  <a:pt x="2781" y="3309"/>
                  <a:pt x="2743" y="3323"/>
                </a:cubicBezTo>
                <a:cubicBezTo>
                  <a:pt x="2642" y="3355"/>
                  <a:pt x="2541" y="3376"/>
                  <a:pt x="2438" y="3395"/>
                </a:cubicBezTo>
                <a:cubicBezTo>
                  <a:pt x="2437" y="3395"/>
                  <a:pt x="2437" y="3395"/>
                  <a:pt x="2436" y="3395"/>
                </a:cubicBezTo>
                <a:lnTo>
                  <a:pt x="2436" y="3395"/>
                </a:lnTo>
                <a:cubicBezTo>
                  <a:pt x="2416" y="3397"/>
                  <a:pt x="2395" y="3400"/>
                  <a:pt x="2374" y="3401"/>
                </a:cubicBezTo>
                <a:cubicBezTo>
                  <a:pt x="2330" y="3406"/>
                  <a:pt x="2286" y="3406"/>
                  <a:pt x="2240" y="3408"/>
                </a:cubicBezTo>
                <a:cubicBezTo>
                  <a:pt x="2191" y="3408"/>
                  <a:pt x="2143" y="3406"/>
                  <a:pt x="2094" y="3403"/>
                </a:cubicBezTo>
                <a:cubicBezTo>
                  <a:pt x="2078" y="3402"/>
                  <a:pt x="2063" y="3400"/>
                  <a:pt x="2047" y="3399"/>
                </a:cubicBezTo>
                <a:lnTo>
                  <a:pt x="2047" y="3399"/>
                </a:lnTo>
                <a:cubicBezTo>
                  <a:pt x="1970" y="3377"/>
                  <a:pt x="1891" y="3367"/>
                  <a:pt x="1814" y="3340"/>
                </a:cubicBezTo>
                <a:cubicBezTo>
                  <a:pt x="1797" y="3334"/>
                  <a:pt x="1778" y="3325"/>
                  <a:pt x="1761" y="3321"/>
                </a:cubicBezTo>
                <a:cubicBezTo>
                  <a:pt x="1752" y="3318"/>
                  <a:pt x="1745" y="3316"/>
                  <a:pt x="1741" y="3315"/>
                </a:cubicBezTo>
                <a:lnTo>
                  <a:pt x="1741" y="3315"/>
                </a:lnTo>
                <a:cubicBezTo>
                  <a:pt x="1715" y="3301"/>
                  <a:pt x="1691" y="3283"/>
                  <a:pt x="1679" y="3277"/>
                </a:cubicBezTo>
                <a:cubicBezTo>
                  <a:pt x="1648" y="3260"/>
                  <a:pt x="1618" y="3241"/>
                  <a:pt x="1586" y="3220"/>
                </a:cubicBezTo>
                <a:cubicBezTo>
                  <a:pt x="1572" y="3210"/>
                  <a:pt x="1559" y="3199"/>
                  <a:pt x="1542" y="3191"/>
                </a:cubicBezTo>
                <a:cubicBezTo>
                  <a:pt x="1526" y="3180"/>
                  <a:pt x="1519" y="3175"/>
                  <a:pt x="1519" y="3175"/>
                </a:cubicBezTo>
                <a:lnTo>
                  <a:pt x="1519" y="3175"/>
                </a:lnTo>
                <a:cubicBezTo>
                  <a:pt x="1519" y="3175"/>
                  <a:pt x="1582" y="3218"/>
                  <a:pt x="1580" y="3218"/>
                </a:cubicBezTo>
                <a:cubicBezTo>
                  <a:pt x="1579" y="3218"/>
                  <a:pt x="1579" y="3218"/>
                  <a:pt x="1578" y="3218"/>
                </a:cubicBezTo>
                <a:cubicBezTo>
                  <a:pt x="1541" y="3218"/>
                  <a:pt x="1422" y="3070"/>
                  <a:pt x="1399" y="3045"/>
                </a:cubicBezTo>
                <a:cubicBezTo>
                  <a:pt x="1385" y="3030"/>
                  <a:pt x="1354" y="2977"/>
                  <a:pt x="1351" y="2977"/>
                </a:cubicBezTo>
                <a:cubicBezTo>
                  <a:pt x="1350" y="2977"/>
                  <a:pt x="1353" y="2985"/>
                  <a:pt x="1363" y="3005"/>
                </a:cubicBezTo>
                <a:cubicBezTo>
                  <a:pt x="1372" y="3024"/>
                  <a:pt x="1376" y="3032"/>
                  <a:pt x="1375" y="3032"/>
                </a:cubicBezTo>
                <a:cubicBezTo>
                  <a:pt x="1373" y="3032"/>
                  <a:pt x="1335" y="2962"/>
                  <a:pt x="1325" y="2946"/>
                </a:cubicBezTo>
                <a:cubicBezTo>
                  <a:pt x="1285" y="2881"/>
                  <a:pt x="1252" y="2814"/>
                  <a:pt x="1215" y="2747"/>
                </a:cubicBezTo>
                <a:lnTo>
                  <a:pt x="1215" y="2747"/>
                </a:lnTo>
                <a:cubicBezTo>
                  <a:pt x="1214" y="2744"/>
                  <a:pt x="1213" y="2740"/>
                  <a:pt x="1211" y="2736"/>
                </a:cubicBezTo>
                <a:cubicBezTo>
                  <a:pt x="1199" y="2702"/>
                  <a:pt x="1186" y="2668"/>
                  <a:pt x="1176" y="2634"/>
                </a:cubicBezTo>
                <a:cubicBezTo>
                  <a:pt x="1152" y="2559"/>
                  <a:pt x="1134" y="2481"/>
                  <a:pt x="1119" y="2403"/>
                </a:cubicBezTo>
                <a:cubicBezTo>
                  <a:pt x="1118" y="2401"/>
                  <a:pt x="1118" y="2399"/>
                  <a:pt x="1118" y="2397"/>
                </a:cubicBezTo>
                <a:lnTo>
                  <a:pt x="1118" y="2397"/>
                </a:lnTo>
                <a:cubicBezTo>
                  <a:pt x="1121" y="2365"/>
                  <a:pt x="1108" y="2315"/>
                  <a:pt x="1106" y="2283"/>
                </a:cubicBezTo>
                <a:cubicBezTo>
                  <a:pt x="1102" y="2203"/>
                  <a:pt x="1102" y="2123"/>
                  <a:pt x="1106" y="2042"/>
                </a:cubicBezTo>
                <a:cubicBezTo>
                  <a:pt x="1107" y="2033"/>
                  <a:pt x="1111" y="1998"/>
                  <a:pt x="1114" y="1970"/>
                </a:cubicBezTo>
                <a:lnTo>
                  <a:pt x="1114" y="1970"/>
                </a:lnTo>
                <a:cubicBezTo>
                  <a:pt x="1118" y="1946"/>
                  <a:pt x="1123" y="1911"/>
                  <a:pt x="1125" y="1899"/>
                </a:cubicBezTo>
                <a:cubicBezTo>
                  <a:pt x="1144" y="1813"/>
                  <a:pt x="1169" y="1731"/>
                  <a:pt x="1197" y="1646"/>
                </a:cubicBezTo>
                <a:cubicBezTo>
                  <a:pt x="1199" y="1641"/>
                  <a:pt x="1200" y="1636"/>
                  <a:pt x="1201" y="1632"/>
                </a:cubicBezTo>
                <a:lnTo>
                  <a:pt x="1201" y="1632"/>
                </a:lnTo>
                <a:cubicBezTo>
                  <a:pt x="1203" y="1629"/>
                  <a:pt x="1205" y="1625"/>
                  <a:pt x="1207" y="1621"/>
                </a:cubicBezTo>
                <a:cubicBezTo>
                  <a:pt x="1228" y="1583"/>
                  <a:pt x="1247" y="1545"/>
                  <a:pt x="1268" y="1507"/>
                </a:cubicBezTo>
                <a:cubicBezTo>
                  <a:pt x="1289" y="1469"/>
                  <a:pt x="1315" y="1434"/>
                  <a:pt x="1338" y="1398"/>
                </a:cubicBezTo>
                <a:cubicBezTo>
                  <a:pt x="1341" y="1393"/>
                  <a:pt x="1343" y="1390"/>
                  <a:pt x="1345" y="1386"/>
                </a:cubicBezTo>
                <a:lnTo>
                  <a:pt x="1345" y="1386"/>
                </a:lnTo>
                <a:cubicBezTo>
                  <a:pt x="1346" y="1386"/>
                  <a:pt x="1346" y="1386"/>
                  <a:pt x="1346" y="1385"/>
                </a:cubicBezTo>
                <a:cubicBezTo>
                  <a:pt x="1400" y="1328"/>
                  <a:pt x="1455" y="1276"/>
                  <a:pt x="1512" y="1222"/>
                </a:cubicBezTo>
                <a:lnTo>
                  <a:pt x="1512" y="1222"/>
                </a:lnTo>
                <a:cubicBezTo>
                  <a:pt x="1525" y="1213"/>
                  <a:pt x="1537" y="1203"/>
                  <a:pt x="1551" y="1194"/>
                </a:cubicBezTo>
                <a:cubicBezTo>
                  <a:pt x="1589" y="1170"/>
                  <a:pt x="1629" y="1147"/>
                  <a:pt x="1669" y="1126"/>
                </a:cubicBezTo>
                <a:cubicBezTo>
                  <a:pt x="1681" y="1119"/>
                  <a:pt x="1698" y="1113"/>
                  <a:pt x="1711" y="1105"/>
                </a:cubicBezTo>
                <a:lnTo>
                  <a:pt x="1711" y="1105"/>
                </a:lnTo>
                <a:cubicBezTo>
                  <a:pt x="1754" y="1092"/>
                  <a:pt x="1796" y="1075"/>
                  <a:pt x="1839" y="1063"/>
                </a:cubicBezTo>
                <a:cubicBezTo>
                  <a:pt x="1883" y="1050"/>
                  <a:pt x="1928" y="1042"/>
                  <a:pt x="1972" y="1031"/>
                </a:cubicBezTo>
                <a:cubicBezTo>
                  <a:pt x="1977" y="1030"/>
                  <a:pt x="1984" y="1028"/>
                  <a:pt x="1991" y="1026"/>
                </a:cubicBezTo>
                <a:lnTo>
                  <a:pt x="1991" y="1026"/>
                </a:lnTo>
                <a:cubicBezTo>
                  <a:pt x="2008" y="1025"/>
                  <a:pt x="2026" y="1024"/>
                  <a:pt x="2044" y="1023"/>
                </a:cubicBezTo>
                <a:cubicBezTo>
                  <a:pt x="2066" y="1021"/>
                  <a:pt x="2088" y="1018"/>
                  <a:pt x="2110" y="1014"/>
                </a:cubicBezTo>
                <a:lnTo>
                  <a:pt x="2110" y="1014"/>
                </a:lnTo>
                <a:cubicBezTo>
                  <a:pt x="2131" y="1012"/>
                  <a:pt x="2153" y="1010"/>
                  <a:pt x="2174" y="1006"/>
                </a:cubicBezTo>
                <a:cubicBezTo>
                  <a:pt x="2179" y="1005"/>
                  <a:pt x="2184" y="1004"/>
                  <a:pt x="2190" y="1003"/>
                </a:cubicBezTo>
                <a:lnTo>
                  <a:pt x="2190" y="1003"/>
                </a:lnTo>
                <a:cubicBezTo>
                  <a:pt x="2199" y="1002"/>
                  <a:pt x="2230" y="999"/>
                  <a:pt x="2246" y="998"/>
                </a:cubicBezTo>
                <a:cubicBezTo>
                  <a:pt x="2294" y="993"/>
                  <a:pt x="2341" y="991"/>
                  <a:pt x="2389" y="989"/>
                </a:cubicBezTo>
                <a:close/>
                <a:moveTo>
                  <a:pt x="2432" y="0"/>
                </a:moveTo>
                <a:cubicBezTo>
                  <a:pt x="2284" y="0"/>
                  <a:pt x="2135" y="12"/>
                  <a:pt x="1987" y="33"/>
                </a:cubicBezTo>
                <a:lnTo>
                  <a:pt x="1987" y="33"/>
                </a:lnTo>
                <a:cubicBezTo>
                  <a:pt x="1519" y="79"/>
                  <a:pt x="1082" y="246"/>
                  <a:pt x="740" y="578"/>
                </a:cubicBezTo>
                <a:cubicBezTo>
                  <a:pt x="443" y="863"/>
                  <a:pt x="236" y="1259"/>
                  <a:pt x="158" y="1661"/>
                </a:cubicBezTo>
                <a:cubicBezTo>
                  <a:pt x="0" y="2476"/>
                  <a:pt x="228" y="3406"/>
                  <a:pt x="895" y="3941"/>
                </a:cubicBezTo>
                <a:cubicBezTo>
                  <a:pt x="1282" y="4251"/>
                  <a:pt x="1776" y="4404"/>
                  <a:pt x="2272" y="4404"/>
                </a:cubicBezTo>
                <a:cubicBezTo>
                  <a:pt x="2762" y="4404"/>
                  <a:pt x="3253" y="4255"/>
                  <a:pt x="3645" y="3962"/>
                </a:cubicBezTo>
                <a:cubicBezTo>
                  <a:pt x="4395" y="3401"/>
                  <a:pt x="4700" y="2409"/>
                  <a:pt x="4443" y="1512"/>
                </a:cubicBezTo>
                <a:cubicBezTo>
                  <a:pt x="4304" y="1025"/>
                  <a:pt x="4005" y="604"/>
                  <a:pt x="3584" y="321"/>
                </a:cubicBezTo>
                <a:cubicBezTo>
                  <a:pt x="3238" y="89"/>
                  <a:pt x="2838" y="0"/>
                  <a:pt x="2432" y="0"/>
                </a:cubicBezTo>
                <a:close/>
              </a:path>
            </a:pathLst>
          </a:custGeom>
          <a:solidFill>
            <a:srgbClr val="484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7" name="Google Shape;9887;p35"/>
          <p:cNvSpPr/>
          <p:nvPr/>
        </p:nvSpPr>
        <p:spPr>
          <a:xfrm>
            <a:off x="6649225" y="367085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88" name="Google Shape;9888;p35"/>
          <p:cNvGrpSpPr/>
          <p:nvPr/>
        </p:nvGrpSpPr>
        <p:grpSpPr>
          <a:xfrm>
            <a:off x="6538223" y="163649"/>
            <a:ext cx="1356637" cy="1528669"/>
            <a:chOff x="6638425" y="262025"/>
            <a:chExt cx="1356637" cy="1528669"/>
          </a:xfrm>
        </p:grpSpPr>
        <p:sp>
          <p:nvSpPr>
            <p:cNvPr id="9889" name="Google Shape;9889;p35"/>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0" name="Google Shape;9890;p35"/>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1" name="Google Shape;9891;p35"/>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2" name="Google Shape;9892;p35"/>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Times New Roman" panose="02020603050405020304" charset="0"/>
                <a:cs typeface="Times New Roman" panose="02020603050405020304" charset="0"/>
              </a:rPr>
              <a:t>Sau khi lựa chọn BJT NPN củng như các linh kiện (chi tiết phần lựa chọn linh kiện sẻ được nêu trong báo cáo), ta có thể tính toán các thông số cho mạch như sau:</a:t>
            </a:r>
            <a:endParaRPr lang="en-US">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871" name="Shape 9871"/>
        <p:cNvGrpSpPr/>
        <p:nvPr/>
      </p:nvGrpSpPr>
      <p:grpSpPr>
        <a:xfrm>
          <a:off x="0" y="0"/>
          <a:ext cx="0" cy="0"/>
          <a:chOff x="0" y="0"/>
          <a:chExt cx="0" cy="0"/>
        </a:xfrm>
      </p:grpSpPr>
      <p:sp>
        <p:nvSpPr>
          <p:cNvPr id="9875" name="Google Shape;9875;p34"/>
          <p:cNvSpPr/>
          <p:nvPr/>
        </p:nvSpPr>
        <p:spPr>
          <a:xfrm>
            <a:off x="7488175" y="996113"/>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6" name="Google Shape;9876;p34"/>
          <p:cNvSpPr/>
          <p:nvPr/>
        </p:nvSpPr>
        <p:spPr>
          <a:xfrm>
            <a:off x="7759050" y="183357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7" name="Google Shape;9877;p34"/>
          <p:cNvSpPr/>
          <p:nvPr/>
        </p:nvSpPr>
        <p:spPr>
          <a:xfrm>
            <a:off x="6972450" y="158742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p:cNvPicPr>
            <a:picLocks noChangeAspect="1"/>
          </p:cNvPicPr>
          <p:nvPr/>
        </p:nvPicPr>
        <p:blipFill>
          <a:blip r:embed="rId1"/>
          <a:stretch>
            <a:fillRect/>
          </a:stretch>
        </p:blipFill>
        <p:spPr>
          <a:xfrm>
            <a:off x="1475740" y="987425"/>
            <a:ext cx="3524250" cy="1476375"/>
          </a:xfrm>
          <a:prstGeom prst="rect">
            <a:avLst/>
          </a:prstGeom>
        </p:spPr>
      </p:pic>
      <p:pic>
        <p:nvPicPr>
          <p:cNvPr id="295498640" name="Picture 1" descr="A diagram of a circuit&#10;&#10;Description automatically generated"/>
          <p:cNvPicPr>
            <a:picLocks noChangeAspect="1"/>
          </p:cNvPicPr>
          <p:nvPr/>
        </p:nvPicPr>
        <p:blipFill>
          <a:blip r:embed="rId2"/>
          <a:stretch>
            <a:fillRect/>
          </a:stretch>
        </p:blipFill>
        <p:spPr>
          <a:xfrm>
            <a:off x="4845685" y="2620010"/>
            <a:ext cx="3248025" cy="1855470"/>
          </a:xfrm>
          <a:prstGeom prst="rect">
            <a:avLst/>
          </a:prstGeom>
        </p:spPr>
      </p:pic>
      <p:sp>
        <p:nvSpPr>
          <p:cNvPr id="3" name="Bent Arrow 2"/>
          <p:cNvSpPr/>
          <p:nvPr/>
        </p:nvSpPr>
        <p:spPr>
          <a:xfrm flipV="1">
            <a:off x="2988310" y="2723515"/>
            <a:ext cx="873125" cy="100012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4" name="Text Box 3"/>
          <p:cNvSpPr txBox="1"/>
          <p:nvPr/>
        </p:nvSpPr>
        <p:spPr>
          <a:xfrm>
            <a:off x="1908175" y="627380"/>
            <a:ext cx="2380615" cy="435610"/>
          </a:xfrm>
          <a:prstGeom prst="rect">
            <a:avLst/>
          </a:prstGeom>
          <a:noFill/>
        </p:spPr>
        <p:txBody>
          <a:bodyPr wrap="square" rtlCol="0">
            <a:noAutofit/>
          </a:bodyPr>
          <a:p>
            <a:r>
              <a:rPr lang="en-US"/>
              <a:t>Mạch dao động tuần hoàn</a:t>
            </a:r>
            <a:endParaRPr lang="en-US"/>
          </a:p>
          <a:p>
            <a:endParaRPr lang="en-US"/>
          </a:p>
        </p:txBody>
      </p:sp>
      <p:sp>
        <p:nvSpPr>
          <p:cNvPr id="5" name="Text Box 4"/>
          <p:cNvSpPr txBox="1"/>
          <p:nvPr/>
        </p:nvSpPr>
        <p:spPr>
          <a:xfrm>
            <a:off x="5220335" y="2184400"/>
            <a:ext cx="2380615" cy="435610"/>
          </a:xfrm>
          <a:prstGeom prst="rect">
            <a:avLst/>
          </a:prstGeom>
          <a:noFill/>
        </p:spPr>
        <p:txBody>
          <a:bodyPr wrap="square" rtlCol="0">
            <a:noAutofit/>
          </a:bodyPr>
          <a:p>
            <a:r>
              <a:rPr lang="en-US"/>
              <a:t>Mạch dao động 3 điểm</a:t>
            </a:r>
            <a:endParaRPr lang="en-US"/>
          </a:p>
        </p:txBody>
      </p:sp>
      <p:pic>
        <p:nvPicPr>
          <p:cNvPr id="6" name="Picture 5"/>
          <p:cNvPicPr>
            <a:picLocks noChangeAspect="1"/>
          </p:cNvPicPr>
          <p:nvPr/>
        </p:nvPicPr>
        <p:blipFill>
          <a:blip r:embed="rId3"/>
          <a:stretch>
            <a:fillRect/>
          </a:stretch>
        </p:blipFill>
        <p:spPr>
          <a:xfrm>
            <a:off x="3996055" y="1587500"/>
            <a:ext cx="1047750" cy="381000"/>
          </a:xfrm>
          <a:prstGeom prst="rect">
            <a:avLst/>
          </a:prstGeom>
        </p:spPr>
      </p:pic>
      <p:cxnSp>
        <p:nvCxnSpPr>
          <p:cNvPr id="7" name="Straight Connector 6"/>
          <p:cNvCxnSpPr/>
          <p:nvPr/>
        </p:nvCxnSpPr>
        <p:spPr>
          <a:xfrm flipV="1">
            <a:off x="4260215" y="1635125"/>
            <a:ext cx="24130" cy="48895"/>
          </a:xfrm>
          <a:prstGeom prst="line">
            <a:avLst/>
          </a:prstGeom>
        </p:spPr>
        <p:style>
          <a:lnRef idx="2">
            <a:prstClr val="black"/>
          </a:lnRef>
          <a:fillRef idx="0">
            <a:srgbClr val="FFFFFF"/>
          </a:fillRef>
          <a:effectRef idx="0">
            <a:srgbClr val="FFFFFF"/>
          </a:effectRef>
          <a:fontRef idx="minor">
            <a:schemeClr val="tx1"/>
          </a:fontRef>
        </p:style>
      </p:cxnSp>
      <p:cxnSp>
        <p:nvCxnSpPr>
          <p:cNvPr id="8" name="Straight Connector 7"/>
          <p:cNvCxnSpPr/>
          <p:nvPr/>
        </p:nvCxnSpPr>
        <p:spPr>
          <a:xfrm flipV="1">
            <a:off x="4387215" y="1635760"/>
            <a:ext cx="24130" cy="48895"/>
          </a:xfrm>
          <a:prstGeom prst="line">
            <a:avLst/>
          </a:prstGeom>
        </p:spPr>
        <p:style>
          <a:lnRef idx="2">
            <a:prstClr val="black"/>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4" name="Picture 3"/>
          <p:cNvPicPr>
            <a:picLocks noChangeAspect="1"/>
          </p:cNvPicPr>
          <p:nvPr/>
        </p:nvPicPr>
        <p:blipFill>
          <a:blip r:embed="rId1"/>
          <a:stretch>
            <a:fillRect/>
          </a:stretch>
        </p:blipFill>
        <p:spPr>
          <a:xfrm>
            <a:off x="2604770" y="483235"/>
            <a:ext cx="3933825" cy="4105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3" name="Picture 2"/>
          <p:cNvPicPr>
            <a:picLocks noChangeAspect="1"/>
          </p:cNvPicPr>
          <p:nvPr/>
        </p:nvPicPr>
        <p:blipFill>
          <a:blip r:embed="rId1"/>
          <a:stretch>
            <a:fillRect/>
          </a:stretch>
        </p:blipFill>
        <p:spPr>
          <a:xfrm>
            <a:off x="2124075" y="699135"/>
            <a:ext cx="5210175" cy="1447800"/>
          </a:xfrm>
          <a:prstGeom prst="rect">
            <a:avLst/>
          </a:prstGeom>
        </p:spPr>
      </p:pic>
      <p:pic>
        <p:nvPicPr>
          <p:cNvPr id="4" name="Picture 3"/>
          <p:cNvPicPr>
            <a:picLocks noChangeAspect="1"/>
          </p:cNvPicPr>
          <p:nvPr/>
        </p:nvPicPr>
        <p:blipFill>
          <a:blip r:embed="rId2"/>
          <a:stretch>
            <a:fillRect/>
          </a:stretch>
        </p:blipFill>
        <p:spPr>
          <a:xfrm>
            <a:off x="3924300" y="3650615"/>
            <a:ext cx="1524000" cy="771525"/>
          </a:xfrm>
          <a:prstGeom prst="rect">
            <a:avLst/>
          </a:prstGeom>
          <a:ln>
            <a:solidFill>
              <a:schemeClr val="tx1"/>
            </a:solidFill>
          </a:ln>
        </p:spPr>
      </p:pic>
      <p:sp>
        <p:nvSpPr>
          <p:cNvPr id="5" name="Down Arrow 4"/>
          <p:cNvSpPr/>
          <p:nvPr/>
        </p:nvSpPr>
        <p:spPr>
          <a:xfrm>
            <a:off x="4356100" y="2301875"/>
            <a:ext cx="485775" cy="11836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4841875" y="2459990"/>
            <a:ext cx="3444875" cy="737235"/>
          </a:xfrm>
          <a:prstGeom prst="rect">
            <a:avLst/>
          </a:prstGeom>
          <a:noFill/>
        </p:spPr>
        <p:txBody>
          <a:bodyPr wrap="square" rtlCol="0">
            <a:spAutoFit/>
          </a:bodyPr>
          <a:p>
            <a:r>
              <a:rPr lang="en-US"/>
              <a:t>Trong trường hợp tụ C3 có giá trị nhỏ hơn hai tụ C1 và C2 thì điện dung trong mạch sẽ phụ thuộc nhiều hơn vào tụ C3.</a:t>
            </a:r>
            <a:endParaRPr lang="en-US"/>
          </a:p>
        </p:txBody>
      </p:sp>
      <p:sp>
        <p:nvSpPr>
          <p:cNvPr id="7" name="Text Box 6"/>
          <p:cNvSpPr txBox="1"/>
          <p:nvPr/>
        </p:nvSpPr>
        <p:spPr>
          <a:xfrm>
            <a:off x="1270635" y="2392045"/>
            <a:ext cx="3085465" cy="798195"/>
          </a:xfrm>
          <a:prstGeom prst="rect">
            <a:avLst/>
          </a:prstGeom>
        </p:spPr>
        <p:txBody>
          <a:bodyPr>
            <a:noAutofit/>
          </a:bodyPr>
          <a:p>
            <a:pPr defTabSz="266700">
              <a:lnSpc>
                <a:spcPct val="107000"/>
              </a:lnSpc>
              <a:spcAft>
                <a:spcPts val="800"/>
              </a:spcAft>
            </a:pPr>
            <a:r>
              <a:rPr lang="en-US" altLang="zh-CN" sz="1600">
                <a:latin typeface="Times New Roman" panose="02020603050405020304"/>
                <a:ea typeface="Aptos"/>
              </a:rPr>
              <a:t>Thông thường, giá trị của tụ C</a:t>
            </a:r>
            <a:r>
              <a:rPr lang="en-US" altLang="zh-CN" sz="1600" baseline="-25000">
                <a:latin typeface="Times New Roman" panose="02020603050405020304"/>
                <a:ea typeface="Aptos"/>
              </a:rPr>
              <a:t>3 </a:t>
            </a:r>
            <a:r>
              <a:rPr lang="en-US" altLang="zh-CN" sz="1600">
                <a:latin typeface="Times New Roman" panose="02020603050405020304"/>
                <a:ea typeface="Aptos"/>
              </a:rPr>
              <a:t>sẽ nhỏ hơn nhiều so với 2 tụ còn lại. Nguyên nhân vì ở khung tần số cao, nếu giá trị tụ C3 càng nhỏ thì giá trị cuộn cảm càng lớn.</a:t>
            </a:r>
            <a:endParaRPr lang="en-US" altLang="zh-CN" sz="1600">
              <a:latin typeface="Times New Roman" panose="02020603050405020304"/>
              <a:ea typeface="Apto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latin typeface="Times New Roman" panose="02020603050405020304" charset="0"/>
                <a:cs typeface="Times New Roman" panose="02020603050405020304" charset="0"/>
              </a:rPr>
              <a:t>TÍNH TOÁN DC</a:t>
            </a:r>
            <a:endParaRPr lang="en-US" b="1">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1115695" y="1347470"/>
            <a:ext cx="6877050" cy="167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pic>
        <p:nvPicPr>
          <p:cNvPr id="3" name="Picture 2"/>
          <p:cNvPicPr>
            <a:picLocks noChangeAspect="1"/>
          </p:cNvPicPr>
          <p:nvPr/>
        </p:nvPicPr>
        <p:blipFill>
          <a:blip r:embed="rId1"/>
          <a:stretch>
            <a:fillRect/>
          </a:stretch>
        </p:blipFill>
        <p:spPr>
          <a:xfrm>
            <a:off x="1109345" y="328295"/>
            <a:ext cx="6924675" cy="4486275"/>
          </a:xfrm>
          <a:prstGeom prst="rect">
            <a:avLst/>
          </a:prstGeom>
        </p:spPr>
      </p:pic>
    </p:spTree>
  </p:cSld>
  <p:clrMapOvr>
    <a:masterClrMapping/>
  </p:clrMapOvr>
</p:sld>
</file>

<file path=ppt/theme/theme1.xml><?xml version="1.0" encoding="utf-8"?>
<a:theme xmlns:a="http://schemas.openxmlformats.org/drawingml/2006/main" name="Pasos para estudiar un texto by Slidesgo">
  <a:themeElements>
    <a:clrScheme name="Simple Light">
      <a:dk1>
        <a:srgbClr val="222828"/>
      </a:dk1>
      <a:lt1>
        <a:srgbClr val="71C9B9"/>
      </a:lt1>
      <a:dk2>
        <a:srgbClr val="68B3A5"/>
      </a:dk2>
      <a:lt2>
        <a:srgbClr val="005051"/>
      </a:lt2>
      <a:accent1>
        <a:srgbClr val="FCC94C"/>
      </a:accent1>
      <a:accent2>
        <a:srgbClr val="FBFEE9"/>
      </a:accent2>
      <a:accent3>
        <a:srgbClr val="F1E4D1"/>
      </a:accent3>
      <a:accent4>
        <a:srgbClr val="E4DEC8"/>
      </a:accent4>
      <a:accent5>
        <a:srgbClr val="FFFFFF"/>
      </a:accent5>
      <a:accent6>
        <a:srgbClr val="C7404E"/>
      </a:accent6>
      <a:hlink>
        <a:srgbClr val="22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1722</Words>
  <Application>WPS Presentation</Application>
  <PresentationFormat/>
  <Paragraphs>60</Paragraphs>
  <Slides>22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SimSun</vt:lpstr>
      <vt:lpstr>Wingdings</vt:lpstr>
      <vt:lpstr>Arial</vt:lpstr>
      <vt:lpstr>Gantari ExtraBold</vt:lpstr>
      <vt:lpstr>Gantari</vt:lpstr>
      <vt:lpstr>Proxima Nova</vt:lpstr>
      <vt:lpstr>Microsoft YaHei</vt:lpstr>
      <vt:lpstr>Arial Unicode MS</vt:lpstr>
      <vt:lpstr>Calibri</vt:lpstr>
      <vt:lpstr>Amatic SC</vt:lpstr>
      <vt:lpstr>Roboto Medium</vt:lpstr>
      <vt:lpstr>Verdana</vt:lpstr>
      <vt:lpstr>Times New Roman</vt:lpstr>
      <vt:lpstr>Times New Roman</vt:lpstr>
      <vt:lpstr>Aptos</vt:lpstr>
      <vt:lpstr>Segoe Print</vt:lpstr>
      <vt:lpstr>Pasos para estudiar un texto by Slidesgo</vt:lpstr>
      <vt:lpstr>STEPS FOR STUDYING A TEXT</vt:lpstr>
      <vt:lpstr>Theo yêu cầu của thầy powerpoint này sẻ trình bày các kết quả của quá trình thực hiện bài tập lớn của nhóm </vt:lpstr>
      <vt:lpstr>01</vt:lpstr>
      <vt:lpstr>PowerPoint 演示文稿</vt:lpstr>
      <vt:lpstr>WHAT MATTERS MOST WHEN STUDYING A TEXT</vt:lpstr>
      <vt:lpstr>PowerPoint 演示文稿</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STEP 02</vt:lpstr>
      <vt:lpstr>PowerPoint 演示文稿</vt:lpstr>
      <vt:lpstr>03</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MẠCH OSC CLAPP 10MHz</dc:title>
  <dc:creator/>
  <cp:lastModifiedBy>Duy Thức Lê</cp:lastModifiedBy>
  <cp:revision>1</cp:revision>
  <dcterms:created xsi:type="dcterms:W3CDTF">2024-08-14T18:33:12Z</dcterms:created>
  <dcterms:modified xsi:type="dcterms:W3CDTF">2024-08-14T18:33:13Z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37FBCAB0DF044F83B09E00DA31FC53BA_13</vt:lpwstr>
  </property>
  <property fmtid="{D5CDD505-2E9C-101B-9397-08002B2CF9AE}" pid="3" name="KSOProductBuildVer">
    <vt:lpwstr>1033-12.2.0.17545</vt:lpwstr>
  </property>
</Properties>
</file>